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0" r:id="rId19"/>
    <p:sldId id="266" r:id="rId20"/>
    <p:sldId id="26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7B-D2C9-4E60-82E2-3CF99E807745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7B-D2C9-4E60-82E2-3CF99E807745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7B-D2C9-4E60-82E2-3CF99E807745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7B-D2C9-4E60-82E2-3CF99E807745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7B-D2C9-4E60-82E2-3CF99E807745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7B-D2C9-4E60-82E2-3CF99E807745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7B-D2C9-4E60-82E2-3CF99E807745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7B-D2C9-4E60-82E2-3CF99E807745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7B-D2C9-4E60-82E2-3CF99E807745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7B-D2C9-4E60-82E2-3CF99E807745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7B-D2C9-4E60-82E2-3CF99E807745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00357B-D2C9-4E60-82E2-3CF99E807745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jpeg"/><Relationship Id="rId7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34.jpeg"/><Relationship Id="rId5" Type="http://schemas.openxmlformats.org/officeDocument/2006/relationships/image" Target="../media/image14.jpeg"/><Relationship Id="rId10" Type="http://schemas.openxmlformats.org/officeDocument/2006/relationships/image" Target="../media/image33.jpeg"/><Relationship Id="rId4" Type="http://schemas.openxmlformats.org/officeDocument/2006/relationships/image" Target="../media/image12.jpe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851648" cy="20717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Зимние Олимпийские виды  спорта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600_best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143248"/>
            <a:ext cx="2285996" cy="1752597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786322"/>
            <a:ext cx="2295528" cy="175678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80074727_290c5b97d8c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3071810"/>
            <a:ext cx="2571768" cy="192882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0_1baa5_53687c51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572008"/>
            <a:ext cx="2666986" cy="200024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9" name="Рисунок 8" descr="8365492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3071810"/>
            <a:ext cx="2071702" cy="11042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Горнолыжный спорт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kartinki24_sport_0029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3214686"/>
            <a:ext cx="3686172" cy="2518618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Горнолыжный спорт – спуск с горы на лыжах по специальным трассам с точно фиксированным временем спуска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 descr="Kruzhka-zimnij-olimpijskij-vid-sporta-Gornolyzhnyj-sport.jpg"/>
          <p:cNvPicPr>
            <a:picLocks noChangeAspect="1"/>
          </p:cNvPicPr>
          <p:nvPr/>
        </p:nvPicPr>
        <p:blipFill>
          <a:blip r:embed="rId3"/>
          <a:srcRect l="37143" t="23892" r="9285" b="14398"/>
          <a:stretch>
            <a:fillRect/>
          </a:stretch>
        </p:blipFill>
        <p:spPr>
          <a:xfrm>
            <a:off x="486296" y="1643050"/>
            <a:ext cx="14424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Прыжки на лыжах с трамплина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f2t39jx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11791"/>
            <a:ext cx="3471858" cy="3252056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857364"/>
            <a:ext cx="4038600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Прыжки с трамплина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  — вид спорта, включающий прыжки на лыжах со специально оборудованных трамплинов.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Лыжные гонки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3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3071810"/>
            <a:ext cx="3857652" cy="2928958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00562" y="2000240"/>
            <a:ext cx="4038600" cy="44348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Лыжные гонки — </a:t>
            </a:r>
            <a:r>
              <a:rPr lang="ru-RU" dirty="0" err="1" smtClean="0">
                <a:solidFill>
                  <a:srgbClr val="002060"/>
                </a:solidFill>
              </a:rPr>
              <a:t>гонки</a:t>
            </a:r>
            <a:r>
              <a:rPr lang="ru-RU" dirty="0" smtClean="0">
                <a:solidFill>
                  <a:srgbClr val="002060"/>
                </a:solidFill>
              </a:rPr>
              <a:t> на лыжах на определённую дистанцию по специально подготовленной трассе среди лиц определённой категории (возрастной, половой и т. д.). Относятся к циклическим видам спорта.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Kruzhka-zimnij-olimpijskij-vid-sporta-Lyzhnye-gonki.jpg"/>
          <p:cNvPicPr>
            <a:picLocks noChangeAspect="1"/>
          </p:cNvPicPr>
          <p:nvPr/>
        </p:nvPicPr>
        <p:blipFill>
          <a:blip r:embed="rId3"/>
          <a:srcRect l="34286" t="23734" r="7856" b="5063"/>
          <a:stretch>
            <a:fillRect/>
          </a:stretch>
        </p:blipFill>
        <p:spPr>
          <a:xfrm>
            <a:off x="671484" y="1571612"/>
            <a:ext cx="1328747" cy="147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Сноубординг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st_5760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3071810"/>
            <a:ext cx="3714776" cy="2786082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Сноубординг </a:t>
            </a:r>
            <a:r>
              <a:rPr lang="ru-RU" dirty="0" smtClean="0">
                <a:solidFill>
                  <a:srgbClr val="002060"/>
                </a:solidFill>
              </a:rPr>
              <a:t>(англ. </a:t>
            </a:r>
            <a:r>
              <a:rPr lang="ru-RU" dirty="0" err="1" smtClean="0">
                <a:solidFill>
                  <a:srgbClr val="002060"/>
                </a:solidFill>
              </a:rPr>
              <a:t>snowboarding</a:t>
            </a:r>
            <a:r>
              <a:rPr lang="ru-RU" dirty="0" smtClean="0">
                <a:solidFill>
                  <a:srgbClr val="002060"/>
                </a:solidFill>
              </a:rPr>
              <a:t>, от </a:t>
            </a:r>
            <a:r>
              <a:rPr lang="ru-RU" dirty="0" err="1" smtClean="0">
                <a:solidFill>
                  <a:srgbClr val="002060"/>
                </a:solidFill>
              </a:rPr>
              <a:t>snow</a:t>
            </a:r>
            <a:r>
              <a:rPr lang="ru-RU" dirty="0" smtClean="0">
                <a:solidFill>
                  <a:srgbClr val="002060"/>
                </a:solidFill>
              </a:rPr>
              <a:t> – снег и </a:t>
            </a:r>
            <a:r>
              <a:rPr lang="ru-RU" dirty="0" err="1" smtClean="0">
                <a:solidFill>
                  <a:srgbClr val="002060"/>
                </a:solidFill>
              </a:rPr>
              <a:t>board</a:t>
            </a:r>
            <a:r>
              <a:rPr lang="ru-RU" dirty="0" smtClean="0">
                <a:solidFill>
                  <a:srgbClr val="002060"/>
                </a:solidFill>
              </a:rPr>
              <a:t> – доска) – вид спорта, включающий в себя скоростной спуск с горного склона, выполнение акробатических элементов на специальной трассе и пр. на сноуборде – </a:t>
            </a:r>
            <a:r>
              <a:rPr lang="ru-RU" dirty="0" err="1" smtClean="0">
                <a:solidFill>
                  <a:srgbClr val="002060"/>
                </a:solidFill>
              </a:rPr>
              <a:t>монолыже</a:t>
            </a:r>
            <a:r>
              <a:rPr lang="ru-RU" dirty="0" smtClean="0">
                <a:solidFill>
                  <a:srgbClr val="002060"/>
                </a:solidFill>
              </a:rPr>
              <a:t> с окантовкой, на которой установлены крепления для ног.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Kruzhka-zimnij-olimpijskij-vid-sporta-Snoubord.jpg"/>
          <p:cNvPicPr>
            <a:picLocks noChangeAspect="1"/>
          </p:cNvPicPr>
          <p:nvPr/>
        </p:nvPicPr>
        <p:blipFill>
          <a:blip r:embed="rId3"/>
          <a:srcRect l="35294" t="22343" r="7353" b="6073"/>
          <a:stretch>
            <a:fillRect/>
          </a:stretch>
        </p:blipFill>
        <p:spPr>
          <a:xfrm>
            <a:off x="857224" y="1357298"/>
            <a:ext cx="1344333" cy="151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Фристайл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928802"/>
            <a:ext cx="3852890" cy="44348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Вид спорта — свободный стиль катания на горных лыжах. Представляет собой три дисциплины: лыжный балет, </a:t>
            </a:r>
            <a:r>
              <a:rPr lang="ru-RU" i="1" dirty="0" smtClean="0">
                <a:solidFill>
                  <a:srgbClr val="002060"/>
                </a:solidFill>
              </a:rPr>
              <a:t>могул</a:t>
            </a:r>
            <a:r>
              <a:rPr lang="ru-RU" dirty="0" smtClean="0">
                <a:solidFill>
                  <a:srgbClr val="002060"/>
                </a:solidFill>
              </a:rPr>
              <a:t> и акробатические прыжки на лыжах. В лыжном балете спортсмен спускается по пологому склону под музыкальное сопровождение, демонстрируя элементы скольжения, шагов, вращений, прыжков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39f21093f96636f0d3b7060375f1f49ca75a2bfb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2166" t="5012" r="3313" b="6373"/>
          <a:stretch>
            <a:fillRect/>
          </a:stretch>
        </p:blipFill>
        <p:spPr>
          <a:xfrm>
            <a:off x="1071538" y="2357430"/>
            <a:ext cx="2500330" cy="3929090"/>
          </a:xfr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Рисунок 7" descr="Kruzhka-zimnij-olimpijskij-vid-sporta-Fristajl.jpg"/>
          <p:cNvPicPr>
            <a:picLocks noChangeAspect="1"/>
          </p:cNvPicPr>
          <p:nvPr/>
        </p:nvPicPr>
        <p:blipFill>
          <a:blip r:embed="rId3" cstate="print"/>
          <a:srcRect l="35875" t="21875" r="7625" b="5208"/>
          <a:stretch>
            <a:fillRect/>
          </a:stretch>
        </p:blipFill>
        <p:spPr>
          <a:xfrm>
            <a:off x="1071538" y="857232"/>
            <a:ext cx="1040954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Санный спорт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e02469245af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3143248"/>
            <a:ext cx="3686172" cy="2742512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Санный спорт</a:t>
            </a:r>
            <a:r>
              <a:rPr lang="ru-RU" dirty="0" smtClean="0">
                <a:solidFill>
                  <a:srgbClr val="002060"/>
                </a:solidFill>
              </a:rPr>
              <a:t> — это соревнования в скоростном спуске на одноместных или двухместных санях по заранее подготовленной трассе. Спортсмены располагаются на санях на спине, ногами вперед. Управление санями производится при помощи изменения положения тела.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Kruzhka-zimnij-olimpijskij-vid-sporta-Sannyj-sport.jpg"/>
          <p:cNvPicPr>
            <a:picLocks noChangeAspect="1"/>
          </p:cNvPicPr>
          <p:nvPr/>
        </p:nvPicPr>
        <p:blipFill>
          <a:blip r:embed="rId3" cstate="print"/>
          <a:srcRect l="36817" t="25000" r="6683" b="4166"/>
          <a:stretch>
            <a:fillRect/>
          </a:stretch>
        </p:blipFill>
        <p:spPr>
          <a:xfrm>
            <a:off x="785786" y="1285860"/>
            <a:ext cx="1542208" cy="1747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Хоккей с шайбой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olimpiada1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857496"/>
            <a:ext cx="4038600" cy="2723707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00240"/>
            <a:ext cx="4038600" cy="44348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Хоккей с шайбой</a:t>
            </a:r>
            <a:r>
              <a:rPr lang="ru-RU" dirty="0" smtClean="0">
                <a:solidFill>
                  <a:srgbClr val="002060"/>
                </a:solidFill>
              </a:rPr>
              <a:t> — спортивная игра, подвид хоккея, заключающаяся в противоборстве двух команд, которые, передавая шайбу клюшками, стремятся забросить её наибольшее количество раз в ворота соперника и не пропустить в свои. Побеждает команда, забросившая наибольшее количество шайб в ворота соперника.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Подведение итогов.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Какие виды спорта вы знаете?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Kruzhka-zimnij-olimpijskij-vid-sporta-Bobslej.jpg"/>
          <p:cNvPicPr>
            <a:picLocks noGrp="1" noChangeAspect="1"/>
          </p:cNvPicPr>
          <p:nvPr>
            <p:ph idx="1"/>
          </p:nvPr>
        </p:nvPicPr>
        <p:blipFill>
          <a:blip r:embed="rId2"/>
          <a:srcRect l="36487" t="17964" r="6756"/>
          <a:stretch>
            <a:fillRect/>
          </a:stretch>
        </p:blipFill>
        <p:spPr>
          <a:xfrm>
            <a:off x="500034" y="2071678"/>
            <a:ext cx="1368799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ruzhka-zimnij-olimpijskij-vid-sporta-Biatlon.jpg"/>
          <p:cNvPicPr>
            <a:picLocks noChangeAspect="1"/>
          </p:cNvPicPr>
          <p:nvPr/>
        </p:nvPicPr>
        <p:blipFill>
          <a:blip r:embed="rId3"/>
          <a:srcRect l="36000" t="19912" r="6999" b="7079"/>
          <a:stretch>
            <a:fillRect/>
          </a:stretch>
        </p:blipFill>
        <p:spPr>
          <a:xfrm>
            <a:off x="1886581" y="2071678"/>
            <a:ext cx="1542411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Kruzhka-zimnij-olimpijskij-vid-sporta-Skeleton.jpg"/>
          <p:cNvPicPr>
            <a:picLocks noChangeAspect="1"/>
          </p:cNvPicPr>
          <p:nvPr/>
        </p:nvPicPr>
        <p:blipFill>
          <a:blip r:embed="rId4"/>
          <a:srcRect l="37143" t="23892" r="9285" b="4905"/>
          <a:stretch>
            <a:fillRect/>
          </a:stretch>
        </p:blipFill>
        <p:spPr>
          <a:xfrm>
            <a:off x="3428992" y="2071678"/>
            <a:ext cx="1571636" cy="172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Kruzhka-zimnij-olimpijskij-vid-sporta-Konwkobezhnyj-sport.jpg"/>
          <p:cNvPicPr>
            <a:picLocks noChangeAspect="1"/>
          </p:cNvPicPr>
          <p:nvPr/>
        </p:nvPicPr>
        <p:blipFill>
          <a:blip r:embed="rId5"/>
          <a:srcRect l="32143" t="21361" r="5714" b="5063"/>
          <a:stretch>
            <a:fillRect/>
          </a:stretch>
        </p:blipFill>
        <p:spPr>
          <a:xfrm>
            <a:off x="5214942" y="2071678"/>
            <a:ext cx="1643074" cy="1756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Kruzhka-zimnij-olimpijskij-vid-sporta-Figurnoe-katanie.jpg"/>
          <p:cNvPicPr>
            <a:picLocks noChangeAspect="1"/>
          </p:cNvPicPr>
          <p:nvPr/>
        </p:nvPicPr>
        <p:blipFill>
          <a:blip r:embed="rId6"/>
          <a:srcRect l="38000" t="20133" r="5000"/>
          <a:stretch>
            <a:fillRect/>
          </a:stretch>
        </p:blipFill>
        <p:spPr>
          <a:xfrm>
            <a:off x="6929454" y="2143116"/>
            <a:ext cx="1571636" cy="1790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 (2).jpg"/>
          <p:cNvPicPr>
            <a:picLocks noChangeAspect="1"/>
          </p:cNvPicPr>
          <p:nvPr/>
        </p:nvPicPr>
        <p:blipFill>
          <a:blip r:embed="rId7"/>
          <a:srcRect l="31627" t="15000"/>
          <a:stretch>
            <a:fillRect/>
          </a:stretch>
        </p:blipFill>
        <p:spPr>
          <a:xfrm>
            <a:off x="500034" y="4143380"/>
            <a:ext cx="158115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Kruzhka-zimnij-olimpijskij-vid-sporta-Kerling.jpg"/>
          <p:cNvPicPr>
            <a:picLocks noChangeAspect="1"/>
          </p:cNvPicPr>
          <p:nvPr/>
        </p:nvPicPr>
        <p:blipFill>
          <a:blip r:embed="rId8" cstate="print"/>
          <a:srcRect l="37408" t="20690" r="6482"/>
          <a:stretch>
            <a:fillRect/>
          </a:stretch>
        </p:blipFill>
        <p:spPr>
          <a:xfrm>
            <a:off x="2214546" y="4143380"/>
            <a:ext cx="1357322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Kruzhka-zimnij-olimpijskij-vid-sporta-Gornolyzhnyj-sport.jpg"/>
          <p:cNvPicPr>
            <a:picLocks noChangeAspect="1"/>
          </p:cNvPicPr>
          <p:nvPr/>
        </p:nvPicPr>
        <p:blipFill>
          <a:blip r:embed="rId9"/>
          <a:srcRect l="37143" t="23892" r="9285" b="14398"/>
          <a:stretch>
            <a:fillRect/>
          </a:stretch>
        </p:blipFill>
        <p:spPr>
          <a:xfrm>
            <a:off x="3714744" y="4071942"/>
            <a:ext cx="144249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Kruzhka-zimnij-olimpijskij-vid-sporta-Fristajl.jpg"/>
          <p:cNvPicPr>
            <a:picLocks noChangeAspect="1"/>
          </p:cNvPicPr>
          <p:nvPr/>
        </p:nvPicPr>
        <p:blipFill>
          <a:blip r:embed="rId10" cstate="print"/>
          <a:srcRect l="35875" t="21875" r="7625" b="5208"/>
          <a:stretch>
            <a:fillRect/>
          </a:stretch>
        </p:blipFill>
        <p:spPr>
          <a:xfrm>
            <a:off x="5429256" y="4071942"/>
            <a:ext cx="135732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Kruzhka-zimnij-olimpijskij-vid-sporta-Sannyj-sport.jpg"/>
          <p:cNvPicPr>
            <a:picLocks noChangeAspect="1"/>
          </p:cNvPicPr>
          <p:nvPr/>
        </p:nvPicPr>
        <p:blipFill>
          <a:blip r:embed="rId11" cstate="print"/>
          <a:srcRect l="36817" t="25000" r="6683" b="4166"/>
          <a:stretch>
            <a:fillRect/>
          </a:stretch>
        </p:blipFill>
        <p:spPr>
          <a:xfrm>
            <a:off x="7000892" y="4071942"/>
            <a:ext cx="1542208" cy="1819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34301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Отгадай загадку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Долго ходом шли коньковым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Друг за дружкою втроем,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Было очень нелегко им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Забираться на подъем.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Вдруг отточенным движеньем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Хвать винтовки – и стрелять!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Бьют прицельно по мишеням,–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Раз, другой, четыре, пять.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 помчались под уклон.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Что же это? …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(Биатлон)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 descr="Soldier_shoots_perfect_ten_at_2010_winter_Olympics.jpg"/>
          <p:cNvPicPr>
            <a:picLocks noChangeAspect="1"/>
          </p:cNvPicPr>
          <p:nvPr/>
        </p:nvPicPr>
        <p:blipFill>
          <a:blip r:embed="rId2" cstate="print"/>
          <a:srcRect r="16786"/>
          <a:stretch>
            <a:fillRect/>
          </a:stretch>
        </p:blipFill>
        <p:spPr>
          <a:xfrm>
            <a:off x="357158" y="2643182"/>
            <a:ext cx="3223176" cy="257746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642918"/>
            <a:ext cx="2743200" cy="116205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Отгадай загадку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429124" y="1643050"/>
            <a:ext cx="4186238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На льду танцует фигурист,</a:t>
            </a:r>
            <a:br>
              <a:rPr lang="ru-RU" dirty="0" smtClean="0"/>
            </a:br>
            <a:r>
              <a:rPr lang="ru-RU" dirty="0" smtClean="0"/>
              <a:t>Кружится, как осенний лист.</a:t>
            </a:r>
            <a:br>
              <a:rPr lang="ru-RU" dirty="0" smtClean="0"/>
            </a:br>
            <a:r>
              <a:rPr lang="ru-RU" dirty="0" smtClean="0"/>
              <a:t>Он исполняет пируэт</a:t>
            </a:r>
            <a:br>
              <a:rPr lang="ru-RU" dirty="0" smtClean="0"/>
            </a:br>
            <a:r>
              <a:rPr lang="ru-RU" dirty="0" smtClean="0"/>
              <a:t>Потом двойной тулуп… Ах, нет!</a:t>
            </a:r>
            <a:br>
              <a:rPr lang="ru-RU" dirty="0" smtClean="0"/>
            </a:br>
            <a:r>
              <a:rPr lang="ru-RU" dirty="0" smtClean="0"/>
              <a:t>Не в шубе он, легко одет.</a:t>
            </a:r>
            <a:br>
              <a:rPr lang="ru-RU" dirty="0" smtClean="0"/>
            </a:br>
            <a:r>
              <a:rPr lang="ru-RU" dirty="0" smtClean="0"/>
              <a:t>И вот на льду теперь дуэт.</a:t>
            </a:r>
            <a:br>
              <a:rPr lang="ru-RU" dirty="0" smtClean="0"/>
            </a:br>
            <a:r>
              <a:rPr lang="ru-RU" dirty="0" smtClean="0"/>
              <a:t>Эх, хорошо катаются!</a:t>
            </a:r>
            <a:br>
              <a:rPr lang="ru-RU" dirty="0" smtClean="0"/>
            </a:br>
            <a:r>
              <a:rPr lang="ru-RU" dirty="0" smtClean="0"/>
              <a:t>Зал затаил дыхание.</a:t>
            </a:r>
            <a:br>
              <a:rPr lang="ru-RU" dirty="0" smtClean="0"/>
            </a:br>
            <a:r>
              <a:rPr lang="ru-RU" dirty="0" smtClean="0"/>
              <a:t>Вид спорта называется</a:t>
            </a:r>
            <a:br>
              <a:rPr lang="ru-RU" dirty="0" smtClean="0"/>
            </a:br>
            <a:r>
              <a:rPr lang="ru-RU" dirty="0" smtClean="0"/>
              <a:t>(Фигурное катание)</a:t>
            </a:r>
            <a:endParaRPr lang="ru-RU" dirty="0"/>
          </a:p>
        </p:txBody>
      </p:sp>
      <p:pic>
        <p:nvPicPr>
          <p:cNvPr id="8" name="Рисунок 7" descr="d86f9b3fb8882c16f0c4824c0d3238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500306"/>
            <a:ext cx="3714776" cy="254530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Зимние Олимпийские виды спорта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Биатлон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Бобслей. Скелетон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Конькобежный спорт . Фигурное катание . Шорт-трек.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Керлинг.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Лыжный спорт: горнолыжный спорт, лыжное двоеборье, лыжные гонки, прыжки на лыжах с трамплина, сноубординг, фристайл.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Санный спорт.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Хоккей.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Отгадай загадку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Вопрос не лёгкий у меня,</a:t>
            </a:r>
            <a:br>
              <a:rPr lang="ru-RU" dirty="0" smtClean="0"/>
            </a:br>
            <a:r>
              <a:rPr lang="ru-RU" dirty="0" smtClean="0"/>
              <a:t>Как это называют,</a:t>
            </a:r>
            <a:br>
              <a:rPr lang="ru-RU" dirty="0" smtClean="0"/>
            </a:br>
            <a:r>
              <a:rPr lang="ru-RU" dirty="0" smtClean="0"/>
              <a:t>Когда спортсмены на санях</a:t>
            </a:r>
            <a:br>
              <a:rPr lang="ru-RU" dirty="0" smtClean="0"/>
            </a:br>
            <a:r>
              <a:rPr lang="ru-RU" dirty="0" smtClean="0"/>
              <a:t>По жёлобу съезжают? (Бобслей)</a:t>
            </a:r>
            <a:endParaRPr lang="ru-RU" dirty="0"/>
          </a:p>
        </p:txBody>
      </p:sp>
      <p:pic>
        <p:nvPicPr>
          <p:cNvPr id="8" name="Рисунок 7" descr="db52dbbf4f59.jpg"/>
          <p:cNvPicPr>
            <a:picLocks noChangeAspect="1"/>
          </p:cNvPicPr>
          <p:nvPr/>
        </p:nvPicPr>
        <p:blipFill>
          <a:blip r:embed="rId2"/>
          <a:srcRect b="4021"/>
          <a:stretch>
            <a:fillRect/>
          </a:stretch>
        </p:blipFill>
        <p:spPr>
          <a:xfrm>
            <a:off x="428596" y="3857628"/>
            <a:ext cx="3904586" cy="250033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Биатлон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биатло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12264"/>
          <a:stretch>
            <a:fillRect/>
          </a:stretch>
        </p:blipFill>
        <p:spPr>
          <a:xfrm>
            <a:off x="500034" y="2786058"/>
            <a:ext cx="3543296" cy="2265240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Биатлон – греческое слово, которое дословно можно перевести как двойное состязание или борьбу. На сегодняшний день чаще используется слово – двоеборье, что означает совмещение в одном виде спорта сразу двух дисциплин. В данном случае, это лыжи и стрельба из винтовки.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Kruzhka-zimnij-olimpijskij-vid-sporta-Biatlon.jpg"/>
          <p:cNvPicPr>
            <a:picLocks noChangeAspect="1"/>
          </p:cNvPicPr>
          <p:nvPr/>
        </p:nvPicPr>
        <p:blipFill>
          <a:blip r:embed="rId3"/>
          <a:srcRect l="36000" t="19912" r="6999" b="7079"/>
          <a:stretch>
            <a:fillRect/>
          </a:stretch>
        </p:blipFill>
        <p:spPr>
          <a:xfrm>
            <a:off x="1357290" y="928670"/>
            <a:ext cx="1357322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Бобслей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Бобсле́й</a:t>
            </a:r>
            <a:r>
              <a:rPr lang="ru-RU" dirty="0" smtClean="0">
                <a:solidFill>
                  <a:srgbClr val="002060"/>
                </a:solidFill>
              </a:rPr>
              <a:t> — зимний олимпийский вид спорта, представляющий собой скоростной спуск с гор по специально оборудованным ледовым трассам на управляемых санях — бобах.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jb1259234975609R1200498822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2714620"/>
            <a:ext cx="3848100" cy="2524125"/>
          </a:xfr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1" name="Рисунок 10" descr="Kruzhka-zimnij-olimpijskij-vid-sporta-Bobslej.jpg"/>
          <p:cNvPicPr>
            <a:picLocks noChangeAspect="1"/>
          </p:cNvPicPr>
          <p:nvPr/>
        </p:nvPicPr>
        <p:blipFill>
          <a:blip r:embed="rId3"/>
          <a:srcRect l="36487" t="17964" r="6756"/>
          <a:stretch>
            <a:fillRect/>
          </a:stretch>
        </p:blipFill>
        <p:spPr>
          <a:xfrm>
            <a:off x="642910" y="1000108"/>
            <a:ext cx="1000132" cy="130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Скелетон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11385"/>
          <a:stretch>
            <a:fillRect/>
          </a:stretch>
        </p:blipFill>
        <p:spPr>
          <a:xfrm>
            <a:off x="571472" y="2285992"/>
            <a:ext cx="3325416" cy="3929090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Скелетон</a:t>
            </a:r>
            <a:r>
              <a:rPr lang="ru-RU" dirty="0" smtClean="0">
                <a:solidFill>
                  <a:srgbClr val="002060"/>
                </a:solidFill>
              </a:rPr>
              <a:t>— зимний олимпийский вид спорта, представляющий собой спуск по ледяному жёлобу на </a:t>
            </a:r>
            <a:r>
              <a:rPr lang="ru-RU" dirty="0" err="1" smtClean="0">
                <a:solidFill>
                  <a:srgbClr val="002060"/>
                </a:solidFill>
              </a:rPr>
              <a:t>двухполозьевых</a:t>
            </a:r>
            <a:r>
              <a:rPr lang="ru-RU" dirty="0" smtClean="0">
                <a:solidFill>
                  <a:srgbClr val="002060"/>
                </a:solidFill>
              </a:rPr>
              <a:t> санях на укрепленной раме, победитель которого определяется по сумме двух заездов.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Kruzhka-zimnij-olimpijskij-vid-sporta-Skeleton.jpg"/>
          <p:cNvPicPr>
            <a:picLocks noChangeAspect="1"/>
          </p:cNvPicPr>
          <p:nvPr/>
        </p:nvPicPr>
        <p:blipFill>
          <a:blip r:embed="rId3"/>
          <a:srcRect l="37143" t="23892" r="9285" b="4905"/>
          <a:stretch>
            <a:fillRect/>
          </a:stretch>
        </p:blipFill>
        <p:spPr>
          <a:xfrm>
            <a:off x="928661" y="642918"/>
            <a:ext cx="142876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Конькобежный спорт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353aa97c4fc689e998d7c7f415333f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3571876"/>
            <a:ext cx="4038600" cy="2715511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Конькобежный спорт</a:t>
            </a:r>
            <a:r>
              <a:rPr lang="ru-RU" dirty="0" smtClean="0">
                <a:solidFill>
                  <a:srgbClr val="002060"/>
                </a:solidFill>
              </a:rPr>
              <a:t> — вид спорта, в котором необходимо как можно быстрее преодолевать определённую дистанцию на ледовом стадионе по замкнутому кругу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Kruzhka-zimnij-olimpijskij-vid-sporta-Konwkobezhnyj-sport.jpg"/>
          <p:cNvPicPr>
            <a:picLocks noChangeAspect="1"/>
          </p:cNvPicPr>
          <p:nvPr/>
        </p:nvPicPr>
        <p:blipFill>
          <a:blip r:embed="rId3"/>
          <a:srcRect l="32143" t="21361" r="5714" b="5063"/>
          <a:stretch>
            <a:fillRect/>
          </a:stretch>
        </p:blipFill>
        <p:spPr>
          <a:xfrm>
            <a:off x="1500166" y="1785926"/>
            <a:ext cx="1643074" cy="1756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Фигурное  катание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r0301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16040"/>
          <a:stretch>
            <a:fillRect/>
          </a:stretch>
        </p:blipFill>
        <p:spPr>
          <a:xfrm>
            <a:off x="1000100" y="2643182"/>
            <a:ext cx="3483769" cy="3722703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Фигурное катание — это вид спорта, при котором человек движется по льду, выполняя различные движения. Он может менять свое направление так, как захочет, может даже вращаться на льду и выполнять сложные элементы. Фигурное катание бывает одиночное. Это такое катание, в котором мужчина или женщина катается без партнера. Еще катание бывает парное. В нем женщина и мужчина выступают вместе.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Kruzhka-zimnij-olimpijskij-vid-sporta-Figurnoe-katanie.jpg"/>
          <p:cNvPicPr>
            <a:picLocks noChangeAspect="1"/>
          </p:cNvPicPr>
          <p:nvPr/>
        </p:nvPicPr>
        <p:blipFill>
          <a:blip r:embed="rId3"/>
          <a:srcRect l="38000" t="20133" r="5000"/>
          <a:stretch>
            <a:fillRect/>
          </a:stretch>
        </p:blipFill>
        <p:spPr>
          <a:xfrm>
            <a:off x="285720" y="1071546"/>
            <a:ext cx="1357322" cy="1719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Шорт- трек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1188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6550"/>
          <a:stretch>
            <a:fillRect/>
          </a:stretch>
        </p:blipFill>
        <p:spPr>
          <a:xfrm>
            <a:off x="357158" y="2643182"/>
            <a:ext cx="4038600" cy="2500330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Шорт-трек</a:t>
            </a:r>
            <a:r>
              <a:rPr lang="ru-RU" dirty="0" smtClean="0">
                <a:solidFill>
                  <a:srgbClr val="002060"/>
                </a:solidFill>
              </a:rPr>
              <a:t> (англ. </a:t>
            </a:r>
            <a:r>
              <a:rPr lang="ru-RU" i="1" dirty="0" err="1" smtClean="0">
                <a:solidFill>
                  <a:srgbClr val="002060"/>
                </a:solidFill>
              </a:rPr>
              <a:t>short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track</a:t>
            </a:r>
            <a:r>
              <a:rPr lang="ru-RU" dirty="0" smtClean="0">
                <a:solidFill>
                  <a:srgbClr val="002060"/>
                </a:solidFill>
              </a:rPr>
              <a:t> — короткая дорожка), вид скоростного бега на коньках, заключающийся в максимально быстром преодолении соревновательной дистанции внутри хоккейной площадки (окружность катка — 111,12 м). Зародился </a:t>
            </a:r>
            <a:r>
              <a:rPr lang="ru-RU" i="1" dirty="0" smtClean="0">
                <a:solidFill>
                  <a:srgbClr val="002060"/>
                </a:solidFill>
              </a:rPr>
              <a:t>шорт-трек</a:t>
            </a:r>
            <a:r>
              <a:rPr lang="ru-RU" dirty="0" smtClean="0">
                <a:solidFill>
                  <a:srgbClr val="002060"/>
                </a:solidFill>
              </a:rPr>
              <a:t> в Канаде в начале 20 века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" name="Рисунок 12" descr="i (2).jpg"/>
          <p:cNvPicPr>
            <a:picLocks noChangeAspect="1"/>
          </p:cNvPicPr>
          <p:nvPr/>
        </p:nvPicPr>
        <p:blipFill>
          <a:blip r:embed="rId3"/>
          <a:srcRect l="31627" t="15000"/>
          <a:stretch>
            <a:fillRect/>
          </a:stretch>
        </p:blipFill>
        <p:spPr>
          <a:xfrm>
            <a:off x="857224" y="1142984"/>
            <a:ext cx="1081084" cy="1214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Керлинг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1266745660864125940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00" y="2709069"/>
            <a:ext cx="3810000" cy="2857500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Кёрлинг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 (англ.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Curling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) — командная спортивная игра на ледяной площадке. Участники двух команд поочерёдно пускают по льду специальные тяжёлые гранитные снаряды («камни») в сторону размеченной на льду мишени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Kruzhka-zimnij-olimpijskij-vid-sporta-Kerling.jpg"/>
          <p:cNvPicPr>
            <a:picLocks noChangeAspect="1"/>
          </p:cNvPicPr>
          <p:nvPr/>
        </p:nvPicPr>
        <p:blipFill>
          <a:blip r:embed="rId3" cstate="print"/>
          <a:srcRect l="37408" t="20690" r="6482"/>
          <a:stretch>
            <a:fillRect/>
          </a:stretch>
        </p:blipFill>
        <p:spPr>
          <a:xfrm>
            <a:off x="928662" y="1000108"/>
            <a:ext cx="1285884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482</TotalTime>
  <Words>361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Constantia</vt:lpstr>
      <vt:lpstr>Wingdings 2</vt:lpstr>
      <vt:lpstr>Поток</vt:lpstr>
      <vt:lpstr>Зимние Олимпийские виды  спорта</vt:lpstr>
      <vt:lpstr>Зимние Олимпийские виды спорта</vt:lpstr>
      <vt:lpstr>Биатлон</vt:lpstr>
      <vt:lpstr>Бобслей</vt:lpstr>
      <vt:lpstr>Скелетон</vt:lpstr>
      <vt:lpstr>Конькобежный спорт</vt:lpstr>
      <vt:lpstr>Фигурное  катание</vt:lpstr>
      <vt:lpstr>Шорт- трек</vt:lpstr>
      <vt:lpstr>Керлинг</vt:lpstr>
      <vt:lpstr>Горнолыжный спорт</vt:lpstr>
      <vt:lpstr>Прыжки на лыжах с трамплина</vt:lpstr>
      <vt:lpstr>Лыжные гонки</vt:lpstr>
      <vt:lpstr>Сноубординг</vt:lpstr>
      <vt:lpstr>Фристайл</vt:lpstr>
      <vt:lpstr>Санный спорт</vt:lpstr>
      <vt:lpstr>Хоккей с шайбой</vt:lpstr>
      <vt:lpstr> Подведение итогов. Какие виды спорта вы знаете?</vt:lpstr>
      <vt:lpstr>Отгадай загадку</vt:lpstr>
      <vt:lpstr>Отгадай загадку</vt:lpstr>
      <vt:lpstr>Отгадай загадку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user</cp:lastModifiedBy>
  <cp:revision>45</cp:revision>
  <dcterms:created xsi:type="dcterms:W3CDTF">2014-01-04T15:04:51Z</dcterms:created>
  <dcterms:modified xsi:type="dcterms:W3CDTF">2016-10-26T15:37:46Z</dcterms:modified>
</cp:coreProperties>
</file>