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4" r:id="rId4"/>
    <p:sldId id="263" r:id="rId5"/>
    <p:sldId id="261" r:id="rId6"/>
    <p:sldId id="260" r:id="rId7"/>
    <p:sldId id="267" r:id="rId8"/>
    <p:sldId id="269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 autoAdjust="0"/>
    <p:restoredTop sz="94632" autoAdjust="0"/>
  </p:normalViewPr>
  <p:slideViewPr>
    <p:cSldViewPr>
      <p:cViewPr varScale="1">
        <p:scale>
          <a:sx n="69" d="100"/>
          <a:sy n="69" d="100"/>
        </p:scale>
        <p:origin x="115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3DB0C-94F7-445D-ABE3-15D41DDF1844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05BAC-8C3F-47B9-8C09-86DE4B64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Пояснительная записка</a:t>
            </a:r>
          </a:p>
          <a:p>
            <a:endParaRPr lang="ru-RU" dirty="0" smtClean="0"/>
          </a:p>
          <a:p>
            <a:r>
              <a:rPr lang="ru-RU" dirty="0" smtClean="0"/>
              <a:t> Одна из основных задач дошкольного образования – формирование положительного отношения к труду и первичных представлений о труде взрослых, его роли в обществе и жизни каждого человека. Для этого очень важно у ребенка дошкольника развивать интерес к различным профессиям. Необходимо знакомить детей с профессиями, востребованными в современном обществе. </a:t>
            </a:r>
          </a:p>
          <a:p>
            <a:endParaRPr lang="ru-RU" dirty="0" smtClean="0"/>
          </a:p>
          <a:p>
            <a:r>
              <a:rPr lang="ru-RU" dirty="0" smtClean="0"/>
              <a:t> Цель: Уточнить и обобщить представления детей о профессиях. </a:t>
            </a:r>
          </a:p>
          <a:p>
            <a:endParaRPr lang="ru-RU" dirty="0" smtClean="0"/>
          </a:p>
          <a:p>
            <a:r>
              <a:rPr lang="ru-RU" dirty="0" smtClean="0"/>
              <a:t> Задачи: </a:t>
            </a:r>
          </a:p>
          <a:p>
            <a:endParaRPr lang="ru-RU" dirty="0" smtClean="0"/>
          </a:p>
          <a:p>
            <a:r>
              <a:rPr lang="ru-RU" dirty="0" smtClean="0"/>
              <a:t> 1. Понимать значимость профессии в жизни людей. </a:t>
            </a:r>
          </a:p>
          <a:p>
            <a:endParaRPr lang="ru-RU" dirty="0" smtClean="0"/>
          </a:p>
          <a:p>
            <a:r>
              <a:rPr lang="ru-RU" dirty="0" smtClean="0"/>
              <a:t> 2. Воспитывать уважение к результатам труда людей разных профессий. </a:t>
            </a:r>
          </a:p>
          <a:p>
            <a:endParaRPr lang="ru-RU" dirty="0" smtClean="0"/>
          </a:p>
          <a:p>
            <a:r>
              <a:rPr lang="ru-RU" dirty="0" smtClean="0"/>
              <a:t> 3. Расширить и активизировать словарь по теме. </a:t>
            </a:r>
          </a:p>
          <a:p>
            <a:endParaRPr lang="ru-RU" dirty="0" smtClean="0"/>
          </a:p>
          <a:p>
            <a:r>
              <a:rPr lang="ru-RU" smtClean="0"/>
              <a:t> Хотелось бы представить презентацию в стихотворной форме.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05BAC-8C3F-47B9-8C09-86DE4B64B82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05BAC-8C3F-47B9-8C09-86DE4B64B82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AA61-B6A5-4F1D-8B06-326403FDBD74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0FF7-4C88-4EAD-87A2-93CCDAF01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AA61-B6A5-4F1D-8B06-326403FDBD74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0FF7-4C88-4EAD-87A2-93CCDAF01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AA61-B6A5-4F1D-8B06-326403FDBD74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0FF7-4C88-4EAD-87A2-93CCDAF01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AA61-B6A5-4F1D-8B06-326403FDBD74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0FF7-4C88-4EAD-87A2-93CCDAF01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AA61-B6A5-4F1D-8B06-326403FDBD74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0FF7-4C88-4EAD-87A2-93CCDAF01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AA61-B6A5-4F1D-8B06-326403FDBD74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0FF7-4C88-4EAD-87A2-93CCDAF01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AA61-B6A5-4F1D-8B06-326403FDBD74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0FF7-4C88-4EAD-87A2-93CCDAF01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AA61-B6A5-4F1D-8B06-326403FDBD74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0FF7-4C88-4EAD-87A2-93CCDAF01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AA61-B6A5-4F1D-8B06-326403FDBD74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0FF7-4C88-4EAD-87A2-93CCDAF01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AA61-B6A5-4F1D-8B06-326403FDBD74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0FF7-4C88-4EAD-87A2-93CCDAF01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AA61-B6A5-4F1D-8B06-326403FDBD74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0FF7-4C88-4EAD-87A2-93CCDAF01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5AA61-B6A5-4F1D-8B06-326403FDBD74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40FF7-4C88-4EAD-87A2-93CCDAF01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00042"/>
            <a:ext cx="5643602" cy="150019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5400" dirty="0" smtClean="0"/>
              <a:t>ПРОФЕССИИ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ru-RU" sz="5400" dirty="0" smtClean="0"/>
              <a:t>в детском саду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42908" y="24388081"/>
            <a:ext cx="9144000" cy="1829063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Viki\AppData\Local\Microsoft\Windows\INetCache\IE\YG3CTKNK\gi01a201405221100[1]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2681306"/>
            <a:ext cx="9144000" cy="34623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600" y="6143644"/>
            <a:ext cx="7345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/>
              <a:t>Подготовил: воспитатель Дорофеева Л.Б.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Воспитатель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воспитатель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116" y="1593332"/>
            <a:ext cx="5286412" cy="5054694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6" name="Прямоугольник 5"/>
          <p:cNvSpPr/>
          <p:nvPr/>
        </p:nvSpPr>
        <p:spPr>
          <a:xfrm>
            <a:off x="357158" y="5429264"/>
            <a:ext cx="2714644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В детском саду </a:t>
            </a:r>
          </a:p>
          <a:p>
            <a:pPr>
              <a:buNone/>
            </a:pPr>
            <a:r>
              <a:rPr lang="ru-RU" dirty="0" smtClean="0"/>
              <a:t>Очень много занятий.</a:t>
            </a:r>
          </a:p>
          <a:p>
            <a:pPr>
              <a:buNone/>
            </a:pPr>
            <a:r>
              <a:rPr lang="ru-RU" dirty="0" smtClean="0"/>
              <a:t>Мама там няня</a:t>
            </a:r>
          </a:p>
          <a:p>
            <a:pPr>
              <a:buNone/>
            </a:pPr>
            <a:r>
              <a:rPr lang="ru-RU" dirty="0" smtClean="0"/>
              <a:t>И воспитатель.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младший воспитатель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86446" y="5214950"/>
            <a:ext cx="285752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Нашей группы нету краше. </a:t>
            </a:r>
            <a:br>
              <a:rPr lang="ru-RU" dirty="0" smtClean="0"/>
            </a:br>
            <a:r>
              <a:rPr lang="ru-RU" dirty="0" smtClean="0"/>
              <a:t>Чисто и светло вокруг! </a:t>
            </a:r>
            <a:br>
              <a:rPr lang="ru-RU" dirty="0" smtClean="0"/>
            </a:br>
            <a:r>
              <a:rPr lang="ru-RU" dirty="0" smtClean="0"/>
              <a:t>Может быть у няни нашей, </a:t>
            </a:r>
            <a:br>
              <a:rPr lang="ru-RU" dirty="0" smtClean="0"/>
            </a:br>
            <a:r>
              <a:rPr lang="ru-RU" dirty="0" smtClean="0"/>
              <a:t>И не две, а десять рук?</a:t>
            </a:r>
          </a:p>
        </p:txBody>
      </p:sp>
      <p:pic>
        <p:nvPicPr>
          <p:cNvPr id="2051" name="Picture 3" descr="C:\Users\Viki\Desktop\004209_1417642929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728" y="1500174"/>
            <a:ext cx="2643206" cy="52211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Медсестра</a:t>
            </a:r>
            <a:endParaRPr lang="ru-RU" b="1" dirty="0"/>
          </a:p>
        </p:txBody>
      </p:sp>
      <p:pic>
        <p:nvPicPr>
          <p:cNvPr id="4" name="Содержимое 3" descr="04-07-1177508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4043512" y="2143116"/>
            <a:ext cx="4600454" cy="4357718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5" name="Прямоугольник 4"/>
          <p:cNvSpPr/>
          <p:nvPr/>
        </p:nvSpPr>
        <p:spPr>
          <a:xfrm>
            <a:off x="500034" y="5286388"/>
            <a:ext cx="2428892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Медицинская сестра</a:t>
            </a:r>
          </a:p>
          <a:p>
            <a:r>
              <a:rPr lang="ru-RU" dirty="0" smtClean="0"/>
              <a:t>Милосердна и добра.</a:t>
            </a:r>
          </a:p>
          <a:p>
            <a:r>
              <a:rPr lang="ru-RU" dirty="0" smtClean="0"/>
              <a:t>О больных забота –</a:t>
            </a:r>
          </a:p>
          <a:p>
            <a:r>
              <a:rPr lang="ru-RU" dirty="0" smtClean="0"/>
              <a:t>Смысл её работы.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Повар</a:t>
            </a:r>
            <a:endParaRPr lang="ru-RU" b="1" dirty="0"/>
          </a:p>
        </p:txBody>
      </p:sp>
      <p:pic>
        <p:nvPicPr>
          <p:cNvPr id="5" name="Содержимое 4" descr="334358_html_52185851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4000496" y="1643050"/>
            <a:ext cx="4572032" cy="5072098"/>
          </a:xfr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6" name="Прямоугольник 5"/>
          <p:cNvSpPr/>
          <p:nvPr/>
        </p:nvSpPr>
        <p:spPr>
          <a:xfrm>
            <a:off x="642910" y="5357826"/>
            <a:ext cx="2786082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Ходит повар в колпаке</a:t>
            </a:r>
          </a:p>
          <a:p>
            <a:pPr>
              <a:buNone/>
            </a:pPr>
            <a:r>
              <a:rPr lang="ru-RU" dirty="0" smtClean="0"/>
              <a:t>С поварешкою в руке</a:t>
            </a:r>
          </a:p>
          <a:p>
            <a:pPr>
              <a:buNone/>
            </a:pPr>
            <a:r>
              <a:rPr lang="ru-RU" dirty="0" smtClean="0"/>
              <a:t>Он готовит нам обед</a:t>
            </a:r>
          </a:p>
          <a:p>
            <a:pPr>
              <a:buNone/>
            </a:pPr>
            <a:r>
              <a:rPr lang="ru-RU" dirty="0" smtClean="0"/>
              <a:t>Кашу, щи и винегрет.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Дворник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857364"/>
            <a:ext cx="471271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00034" y="5429264"/>
            <a:ext cx="278608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Он проснется на заре,</a:t>
            </a:r>
          </a:p>
          <a:p>
            <a:pPr>
              <a:buNone/>
            </a:pPr>
            <a:r>
              <a:rPr lang="ru-RU" dirty="0" smtClean="0"/>
              <a:t>Снег расчистит на дворе.</a:t>
            </a:r>
          </a:p>
          <a:p>
            <a:pPr>
              <a:buNone/>
            </a:pPr>
            <a:r>
              <a:rPr lang="ru-RU" dirty="0" smtClean="0"/>
              <a:t>Все дорожки подметет </a:t>
            </a:r>
          </a:p>
          <a:p>
            <a:pPr>
              <a:buNone/>
            </a:pPr>
            <a:r>
              <a:rPr lang="ru-RU" dirty="0" smtClean="0"/>
              <a:t>И песком посыплет лед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Завхоз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img1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571612"/>
            <a:ext cx="4500594" cy="4746082"/>
          </a:xfrm>
        </p:spPr>
      </p:pic>
      <p:sp>
        <p:nvSpPr>
          <p:cNvPr id="5" name="Прямоугольник 4"/>
          <p:cNvSpPr/>
          <p:nvPr/>
        </p:nvSpPr>
        <p:spPr>
          <a:xfrm>
            <a:off x="5357818" y="4786322"/>
            <a:ext cx="3286148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   Кто привык нести кошмарный</a:t>
            </a:r>
          </a:p>
          <a:p>
            <a:r>
              <a:rPr lang="ru-RU" dirty="0" smtClean="0"/>
              <a:t>   Груз хозяйственных забот?</a:t>
            </a:r>
          </a:p>
          <a:p>
            <a:r>
              <a:rPr lang="ru-RU" dirty="0" smtClean="0"/>
              <a:t>   Кто, увидев неполадки,</a:t>
            </a:r>
          </a:p>
          <a:p>
            <a:r>
              <a:rPr lang="ru-RU" dirty="0" smtClean="0"/>
              <a:t>   Вмиг порядок наведёт?</a:t>
            </a:r>
          </a:p>
          <a:p>
            <a:r>
              <a:rPr lang="ru-RU" dirty="0" smtClean="0"/>
              <a:t>   Отвечайте на вопрос,</a:t>
            </a:r>
          </a:p>
          <a:p>
            <a:r>
              <a:rPr lang="ru-RU" dirty="0" smtClean="0"/>
              <a:t>   Кто же это? Наш завхоз!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Уборщица 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5166382"/>
            <a:ext cx="3929090" cy="147732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Милая уборщица, мастер чистоты!</a:t>
            </a:r>
            <a:br>
              <a:rPr lang="ru-RU" dirty="0" smtClean="0"/>
            </a:br>
            <a:r>
              <a:rPr lang="ru-RU" dirty="0" smtClean="0"/>
              <a:t>Чисто все помоешь, уберешь все ты.</a:t>
            </a:r>
            <a:br>
              <a:rPr lang="ru-RU" dirty="0" smtClean="0"/>
            </a:br>
            <a:r>
              <a:rPr lang="ru-RU" dirty="0" smtClean="0"/>
              <a:t>Знают, уважают, твой нелегкий труд,</a:t>
            </a:r>
            <a:br>
              <a:rPr lang="ru-RU" dirty="0" smtClean="0"/>
            </a:br>
            <a:r>
              <a:rPr lang="ru-RU" dirty="0" smtClean="0"/>
              <a:t>Люди с удовольствием в чистоте живут!</a:t>
            </a:r>
            <a:endParaRPr lang="ru-RU" dirty="0"/>
          </a:p>
        </p:txBody>
      </p:sp>
      <p:pic>
        <p:nvPicPr>
          <p:cNvPr id="3074" name="Picture 2" descr="C:\Users\Viki\Desktop\girl-cleaning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43504" y="2214554"/>
            <a:ext cx="3357586" cy="4365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0"/>
            <a:ext cx="7358114" cy="1446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dirty="0" smtClean="0"/>
              <a:t>Все профессии важны</a:t>
            </a:r>
          </a:p>
          <a:p>
            <a:pPr algn="ctr"/>
            <a:r>
              <a:rPr lang="ru-RU" sz="4400" dirty="0" smtClean="0"/>
              <a:t>И они нам все нужны!</a:t>
            </a:r>
            <a:endParaRPr lang="ru-RU" sz="4400" dirty="0"/>
          </a:p>
        </p:txBody>
      </p:sp>
      <p:pic>
        <p:nvPicPr>
          <p:cNvPr id="5" name="Picture 2" descr="C:\Users\Viki\AppData\Local\Microsoft\Windows\INetCache\IE\7A933R0F\gi01b201308131900[1]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78737" y="1643050"/>
            <a:ext cx="5536469" cy="5214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243</Words>
  <Application>Microsoft Office PowerPoint</Application>
  <PresentationFormat>Экран (4:3)</PresentationFormat>
  <Paragraphs>65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ПРОФЕССИИ в детском саду</vt:lpstr>
      <vt:lpstr>Воспитатель</vt:lpstr>
      <vt:lpstr>младший воспитатель</vt:lpstr>
      <vt:lpstr>Медсестра</vt:lpstr>
      <vt:lpstr>Повар</vt:lpstr>
      <vt:lpstr>Дворник</vt:lpstr>
      <vt:lpstr>Завхоз</vt:lpstr>
      <vt:lpstr>Уборщица 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ПРОФЕССИИ</dc:title>
  <dc:creator>Admin</dc:creator>
  <cp:lastModifiedBy>user</cp:lastModifiedBy>
  <cp:revision>50</cp:revision>
  <dcterms:created xsi:type="dcterms:W3CDTF">2015-12-15T18:09:35Z</dcterms:created>
  <dcterms:modified xsi:type="dcterms:W3CDTF">2016-10-26T15:47:19Z</dcterms:modified>
</cp:coreProperties>
</file>