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3" r:id="rId17"/>
    <p:sldId id="274" r:id="rId18"/>
    <p:sldId id="271" r:id="rId19"/>
    <p:sldId id="272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77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Республика Коми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869160"/>
            <a:ext cx="58326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Подготовил: воспитатель МАДОУ «Детский сад № 14 г. Сосногорска» Дорофеева Л.Б.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4563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Уникальная территория — Печоро-Илычский заповедник. Единственно в Европе место, где природа не подверглась влиянию человеческой деятельности и техногенному воздействию. В 1985 году заповедник был включен в список биосферных. Площадь заповедника составляет 3,3 миллиона гектаров. На его территории органично сочетаются горные и равнинные ландшафты, уникальные старовозрастные малоразрушенные леса, богатейшая флора и фауна европейских и сибирских видов, многие из которых занесены в Красные Книги. В Печоро-Илыче создана первая в мире опытная лосеферма, где выращено более 500 особей.</a:t>
            </a:r>
          </a:p>
          <a:p>
            <a:endParaRPr lang="ru-RU" dirty="0"/>
          </a:p>
        </p:txBody>
      </p:sp>
      <p:pic>
        <p:nvPicPr>
          <p:cNvPr id="34818" name="Picture 2" descr="Картинки по запросу печоро-илычский заповед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32"/>
            <a:ext cx="3565543" cy="2013199"/>
          </a:xfrm>
          <a:prstGeom prst="rect">
            <a:avLst/>
          </a:prstGeom>
          <a:noFill/>
        </p:spPr>
      </p:pic>
      <p:sp>
        <p:nvSpPr>
          <p:cNvPr id="34820" name="AutoShape 4" descr="Картинки по запросу печоро-илычский заповедник живот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Картинки по запросу печоро-илычский заповедник живот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4" name="Picture 8" descr="Картинки по запросу печоро-илычский заповедник живот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4258213" cy="2282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3843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Другая крупнейшая природоохранная организация страны — национальный парк «Югыд Ва». Он занимает около 2 миллионов гектаров западных склонов Северного и Полярного Урала и участков Печорской низменности. Главная ценность парка — первозданность большинства ландшафтов и рельефа, рек и озер, растительного и животного мира.</a:t>
            </a:r>
          </a:p>
          <a:p>
            <a:endParaRPr lang="ru-RU" dirty="0"/>
          </a:p>
        </p:txBody>
      </p:sp>
      <p:pic>
        <p:nvPicPr>
          <p:cNvPr id="33794" name="Picture 2" descr="Картинки по запросу «Югыд Ва»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3922088" cy="2633811"/>
          </a:xfrm>
          <a:prstGeom prst="rect">
            <a:avLst/>
          </a:prstGeom>
          <a:noFill/>
        </p:spPr>
      </p:pic>
      <p:pic>
        <p:nvPicPr>
          <p:cNvPr id="33796" name="Picture 4" descr="Картинки по запросу «Югыд Ва»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485044" cy="2319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41764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Но главное что привлекает людей со всего света в Республику Коми – это одно из 7 чудес России - Столбы выветривания (мансийские болваны). Столбы возвышаются на западном склоне горы Маньпупунёр на территории Печоро-Илычского заповедника. Семь каменных истуканов причудливой формы вытянуты почти идеально в ряд. Высота столбов от 30 до 42 метров.</a:t>
            </a:r>
          </a:p>
          <a:p>
            <a:pPr>
              <a:buNone/>
            </a:pPr>
            <a:r>
              <a:rPr lang="ru-RU" dirty="0" smtClean="0"/>
              <a:t>      Около 200 миллионов лет назад на месте каменных столбов были высокие горы. Проходили тысячелетия. Дождь, снег, ветер, мороз и жара постепенно разрушали горы, и в первую очередь слабые породы. Твёрдые серицитокварцитовые сланцы, из которых сложены Столбы выветривания, разрушались меньше и сохранились до наших дней.</a:t>
            </a:r>
          </a:p>
          <a:p>
            <a:endParaRPr lang="ru-RU" dirty="0"/>
          </a:p>
        </p:txBody>
      </p:sp>
      <p:pic>
        <p:nvPicPr>
          <p:cNvPr id="36866" name="Picture 2" descr="Картинки по запросу столбы выветривания республика ко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68863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3123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Наиболее значимыми в Республике Коми являются топливно-энергетические ресурсы. Объемы запасов и добычи горючих полезных ископаемых в республике характеризуют ее как основную топливную базу Европейского Севера России. Республика Коми обладает запасами горючего газа, горючих сланцев, торфа, рудами черных металлов, цветных металлов, редких, рассеянных и редкоземельных металлов, золота, серебра, платины, алмазов, бокситовых руд, титановых руд, марганцевых руд, хромитовых руд. </a:t>
            </a:r>
          </a:p>
          <a:p>
            <a:pPr>
              <a:buNone/>
            </a:pPr>
            <a:r>
              <a:rPr lang="ru-RU" dirty="0" smtClean="0"/>
              <a:t>      В республике широко распространены неметаллические полезные ископаемые, которые могут быть использованы в качестве горнохимического, горнотехнического, пьезооптического и кварцевого сырья.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7890" name="Picture 2" descr="Картинки по запросу полезные ископаемые республика ко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4984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2232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Регион обладает значительными ресурсами пресных, минеральных и промышленных подземных вод.</a:t>
            </a:r>
          </a:p>
          <a:p>
            <a:endParaRPr lang="ru-RU" dirty="0"/>
          </a:p>
        </p:txBody>
      </p:sp>
      <p:pic>
        <p:nvPicPr>
          <p:cNvPr id="38914" name="Picture 2" descr="Картинки по запросу воды республики ко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682143" cy="2472680"/>
          </a:xfrm>
          <a:prstGeom prst="rect">
            <a:avLst/>
          </a:prstGeom>
          <a:noFill/>
        </p:spPr>
      </p:pic>
      <p:pic>
        <p:nvPicPr>
          <p:cNvPr id="38916" name="Picture 4" descr="http://cs625321.vk.me/v625321987/499db/A_UAQaNMm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33652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088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mtClean="0"/>
              <a:t>     Республика </a:t>
            </a:r>
            <a:r>
              <a:rPr lang="ru-RU" dirty="0" smtClean="0"/>
              <a:t>Коми является одним из ведущих лесопромышленных регионов России. Общая площадь лесов лесного фонда составляет 38,9 млн. га, из них покрытая лесом – 30 млн. га, или 3,5% площади всех лесов России, и около 50% площади лесов Европейского Севера России.</a:t>
            </a:r>
          </a:p>
          <a:p>
            <a:endParaRPr lang="ru-RU" dirty="0"/>
          </a:p>
        </p:txBody>
      </p:sp>
      <p:pic>
        <p:nvPicPr>
          <p:cNvPr id="39938" name="Picture 2" descr="http://www.orangesmile.com/extreme/img/main/virgin-komi-forest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83264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4834880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Коми земля – это бескрайние леса, щедрые воды и богатейшие недра, уютные города и села. Здесь живут трудолюбивые, талантливые люди, среди которых есть Мастера – золотые руки. Они создают разнообразные традиционные художественные изделия, которые продолжают хранить и передавать память наших предков. Наибольшее развитие получили художественная обработка и резьба по дереву, плетение из бересты, лозы, соснового корня, традиционная роспись по дереву, узорное вязание и ткачество, обработка меха, разные виды женского рукоделия – лоскутное шитье, вышивка, кружевоплетение и т.д.</a:t>
            </a:r>
            <a:endParaRPr lang="ru-RU" dirty="0"/>
          </a:p>
        </p:txBody>
      </p:sp>
      <p:pic>
        <p:nvPicPr>
          <p:cNvPr id="33796" name="Picture 4" descr="Картинки по запросу декоративно-прикладное искусство народов ко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556792"/>
            <a:ext cx="2521434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592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    Художественная обработка бересты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Береста, благодаря своим уникальным свойствам (прочности, гибкости, водонепроницаемости), издавна широко применялась в крестьянском быту. Берестяная утварь и сейчас востребована в хозяйстве.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2770" name="Picture 2" descr="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96952"/>
            <a:ext cx="6081362" cy="3145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520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Обработка меха и замши распространена в северных районах Республики. Мастера специализированных предприятий изготавливают из шкур оленей традиционные пимы, сумки, панно, ковры, сувениры.</a:t>
            </a:r>
            <a:endParaRPr lang="ru-RU" dirty="0"/>
          </a:p>
        </p:txBody>
      </p:sp>
      <p:pic>
        <p:nvPicPr>
          <p:cNvPr id="1026" name="Picture 2" descr="Сувенир Куклы- северя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3024336" cy="3897434"/>
          </a:xfrm>
          <a:prstGeom prst="rect">
            <a:avLst/>
          </a:prstGeom>
          <a:noFill/>
        </p:spPr>
      </p:pic>
      <p:pic>
        <p:nvPicPr>
          <p:cNvPr id="1028" name="Picture 4" descr="сувенир Ол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29523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Наибольшее развитие у мастеров коми получила объемная резьба из древесного нароста.</a:t>
            </a:r>
          </a:p>
          <a:p>
            <a:pPr>
              <a:buNone/>
            </a:pPr>
            <a:r>
              <a:rPr lang="ru-RU" dirty="0" smtClean="0"/>
              <a:t>     Братины, чаши, ковши, солонки, выполненные в виде птиц и зверей, являются наиболее популярными изделиями из капа. Среди резных изделий особое место занимают утки-солонки. Утка – особый персонаж в коми мифологии. Она является символом плодородия и семейного благополучия.</a:t>
            </a:r>
          </a:p>
          <a:p>
            <a:endParaRPr lang="ru-RU" dirty="0"/>
          </a:p>
        </p:txBody>
      </p:sp>
      <p:pic>
        <p:nvPicPr>
          <p:cNvPr id="31746" name="Picture 2" descr="33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2"/>
            <a:ext cx="61245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4114800" cy="57606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Республика Коми — субъект Российской Федерации, входит в состав Северо-Западного федерального округа. 22 августа 1921 года Президиум Всероссийского Центрального Исполнительного Комитета принял декрет об образовании в составе РСФСР автономной области Коми — эта дата считается днем рождения Республики. С 12 января 1993 года —</a:t>
            </a:r>
            <a:r>
              <a:rPr lang="ru-RU" b="1" dirty="0" smtClean="0"/>
              <a:t>Республика Коми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2" name="Picture 2" descr="http://sockart.ru/upload/iblock/e2c/r11_%20eolkiqbgiqgsqefcnfpih%20epqnnj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4064968" cy="4064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30963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Ткачество в Республике Коми имеет давние традиции. Необычные техники ткачества использовались в изготовлении национальных костюмов, полотенец, салфеток. Наибольшее распространение в быту получили тканые половики. Они отличаются насыщенной цветовой гаммой и игрой цветных полос и квадратов.</a:t>
            </a:r>
            <a:endParaRPr lang="ru-RU" dirty="0"/>
          </a:p>
        </p:txBody>
      </p:sp>
      <p:pic>
        <p:nvPicPr>
          <p:cNvPr id="34818" name="Picture 2" descr="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429000"/>
            <a:ext cx="7061845" cy="2712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30963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         Плетение из лозы и корня сосны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Ивовые прутья (лоза) и сосновый корень -- настоящий чудо-материал. Из гибких, очищенных прутьев ивы мастера плетут корзины, вазы, сухарницы, различные комплекты дачной мебели, панно и многое другое. Изделия из соснового корня необычайно красивы и долговечны - эксклюзивные сумочки, короба, шкатулки, игрушки.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5842" name="Picture 2" descr="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6109889" cy="335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8083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Лоскутное шитье становится все более популярным видом творчества у женщин Республики Коми. В умелых руках мастериц из различных лоскутков ткани рождаются сюжетные панно, одеяла, покрывала, подушки, куклы.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7890" name="Picture 2" descr="Картинки по запросу лоскутное шитье коми на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30144"/>
            <a:ext cx="3672408" cy="2750763"/>
          </a:xfrm>
          <a:prstGeom prst="rect">
            <a:avLst/>
          </a:prstGeom>
          <a:noFill/>
        </p:spPr>
      </p:pic>
      <p:pic>
        <p:nvPicPr>
          <p:cNvPr id="37892" name="Picture 4" descr="http://900igr.net/datai/tekhnologija/Bashkirskij-ornament/0003-005-Bashkirskij-orn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68960"/>
            <a:ext cx="2829432" cy="2727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1409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Узорное вязание на спицах - еще одна область традиционного искусства, которое приобрело историческое значение и развивается в наши дни. Вязаные чулки, носки, варежки с нарядным орнаментом – непременная принадлежность северных красавиц.</a:t>
            </a:r>
          </a:p>
          <a:p>
            <a:endParaRPr lang="ru-RU" dirty="0"/>
          </a:p>
        </p:txBody>
      </p:sp>
      <p:pic>
        <p:nvPicPr>
          <p:cNvPr id="36866" name="Picture 2" descr="http://knitka.ru/knitting-schemes-pictures/2014/07/varezhki_spicami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4739570" cy="349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s301715.vk.me/v301715367/1994/5kXxhWRrV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52"/>
            <a:ext cx="9144000" cy="68937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2060848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00B0F0"/>
                </a:solidFill>
                <a:latin typeface="Arial Black" pitchFamily="34" charset="0"/>
              </a:rPr>
              <a:t>Спасибо за внимание!</a:t>
            </a:r>
            <a:endParaRPr lang="ru-RU" sz="8000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5194920" cy="60486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Государственный герб Республики Коми  представляет собой исполненное по мотивам пермского звериного стиля изображение золотой хищной птицы, помещенной на красном геральдическом щите; на груди птицы— лик женщины в обрамлении шести лосиных голов.</a:t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традиционном толковании хищная птица с приоткрытыми крыльями является образом солнца, власти, верхнего мира. Лик женщины на груди птицы соответствует образу Зарни Ань (Золотой Бабы),  жизнедарующей солнечной богини, матери мира. Образ лося связан с идеей силы, благородства, красоты. В космологических представлениях он несет в себе синтез гармоничного строения мира.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Сочетание золотого и красного, положенное в основу цветового решения герба, символизирует в коми фольклоре утреннее, весеннее, теплое солнце, материнство и рождение. Наряду с этим, в современной общественно-политической трактовке красное поле (фон) означает деятельность, активность народа и власти, а в сочетании с формой щита может ассоциироваться с исторической судьбой коми народа, входящего в состав многонационального Российского государства. При этом сама фигура птицы с полураскрытыми крыльями приобретает форму креста, что может трактоваться как символ духовной и государственной власти.</a:t>
            </a:r>
          </a:p>
          <a:p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rkomi.ru/content/412/%D0%93%D0%95%D0%A0%D0%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12776"/>
            <a:ext cx="2880320" cy="3356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3826768" cy="576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Цветовое решение флага отражает специфические географические особенности и богатства природы Республики Коми. Синий цвет символизирует небесное начало, величие и бескрайность северных просторов. Зелёная полоса — символ надежды и изобилия — является условным обозначением необъятных таёжных массивов коми пармы — основного богатства и среды жизнедеятельности коми народа. Белая полоса флага, воплотившая белизну и чистоту снега, простоту и суровую красоту северной природы, означает принадлежность территории Республики Коми к Северу, её северное положение. В другой трактовке белый цвет — символ равенства проживающих в республике народов и единства их культур.</a:t>
            </a:r>
            <a:endParaRPr lang="ru-RU" sz="1600" dirty="0"/>
          </a:p>
        </p:txBody>
      </p:sp>
      <p:pic>
        <p:nvPicPr>
          <p:cNvPr id="15362" name="Picture 2" descr="D:\images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4464496" cy="296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37890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            </a:t>
            </a:r>
          </a:p>
          <a:p>
            <a:pPr>
              <a:buNone/>
            </a:pPr>
            <a:r>
              <a:rPr lang="ru-RU" dirty="0" smtClean="0"/>
              <a:t>     Республика расположена к западу от Уральских гор, на крайнем северо-востоке Европейской части Российской Федерации. Ее площадь 416,8 тысяч км2, что сопоставимо с площадью таких европейских государств как Франция, Германия, Польша. Граничит с Ненецкий, Ямало-Ненецким, Ханты-Мансийским автономными округами, Архангельской, Свердловская, Кировская областями, Пермским краем. Численность населения республики составляет порядка 860 тыс. человек. 77% этого числа являются городскими жителями.</a:t>
            </a:r>
          </a:p>
          <a:p>
            <a:endParaRPr lang="ru-RU" dirty="0"/>
          </a:p>
        </p:txBody>
      </p:sp>
      <p:pic>
        <p:nvPicPr>
          <p:cNvPr id="16388" name="Picture 4" descr="https://upload.wikimedia.org/wikipedia/commons/thumb/6/64/Map_of_Russia_-_Komi.svg/300px-Map_of_Russia_-_Komi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5040560" cy="2772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Административным центром Республики Коми является город </a:t>
            </a:r>
            <a:r>
              <a:rPr lang="ru-RU" b="1" dirty="0" smtClean="0"/>
              <a:t>Сыктывкар</a:t>
            </a:r>
            <a:r>
              <a:rPr lang="ru-RU" dirty="0" smtClean="0"/>
              <a:t> с населением порядка 250 тысяч человек.</a:t>
            </a:r>
          </a:p>
          <a:p>
            <a:endParaRPr lang="ru-RU" dirty="0"/>
          </a:p>
        </p:txBody>
      </p:sp>
      <p:sp>
        <p:nvSpPr>
          <p:cNvPr id="29700" name="AutoShape 4" descr="Картинки по запросу сыктывк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://syktyvkar-news.ru/slider_photos/0000/1295/1_thumb.jpg?1335618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7416089" cy="3526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76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В Республике Коми проживают представители 130 национальностей, среди которых подавляющее большинство являются русскими (65%). Представители коми - 24%. Также можно выделить украинцев, белорусов, татар, немцев. В Коми проживают и другие национальные группы: армяне, азербайджанцы, чуваши, коми-ижемцы, башкиры, молдаване, марийцы, удмурты, мордва, лезгины, литовцы, узбеки, поляки, киргизы, коми пермяки, грузины, ненцы.</a:t>
            </a:r>
          </a:p>
          <a:p>
            <a:endParaRPr lang="ru-RU" dirty="0"/>
          </a:p>
        </p:txBody>
      </p:sp>
      <p:pic>
        <p:nvPicPr>
          <p:cNvPr id="35842" name="Picture 2" descr="http://www.znainashix.ru/content/news/20/shondiba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3810000" cy="2733676"/>
          </a:xfrm>
          <a:prstGeom prst="rect">
            <a:avLst/>
          </a:prstGeom>
          <a:noFill/>
        </p:spPr>
      </p:pic>
      <p:pic>
        <p:nvPicPr>
          <p:cNvPr id="35844" name="Picture 4" descr="http://slavyanskaya-kultura.ru/images/12(7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276719" cy="2843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2484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Коми — это лесная республика, леса занимают 72% всей площади. По восточной границе республики проходит Уральские горы с самой высокой точкой — горой Народная (1894 метра). Оставшиеся земли — это лесотундра и тундра с оленьими пастбищами, болота. </a:t>
            </a:r>
            <a:endParaRPr lang="ru-RU" dirty="0"/>
          </a:p>
        </p:txBody>
      </p:sp>
      <p:pic>
        <p:nvPicPr>
          <p:cNvPr id="31746" name="Picture 2" descr="D:\SevDvina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6624736" cy="3373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800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На территории региона протекают две крупные реки: Печора — крупнейшая река Европейского севера  и Вычегда. Со множеством малых рек они образуют густую речную сеть.</a:t>
            </a:r>
          </a:p>
          <a:p>
            <a:endParaRPr lang="ru-RU" dirty="0"/>
          </a:p>
        </p:txBody>
      </p:sp>
      <p:pic>
        <p:nvPicPr>
          <p:cNvPr id="32771" name="Picture 3" descr="D:\e76180bcbc1f7720d97806be9c8a08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4212753" cy="2240061"/>
          </a:xfrm>
          <a:prstGeom prst="rect">
            <a:avLst/>
          </a:prstGeom>
          <a:noFill/>
        </p:spPr>
      </p:pic>
      <p:pic>
        <p:nvPicPr>
          <p:cNvPr id="32772" name="Picture 4" descr="D:\images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3524453" cy="263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</TotalTime>
  <Words>1204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Республика Коми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Коми</dc:title>
  <dc:creator>Домашний</dc:creator>
  <cp:lastModifiedBy>user</cp:lastModifiedBy>
  <cp:revision>33</cp:revision>
  <dcterms:created xsi:type="dcterms:W3CDTF">2016-03-18T17:25:15Z</dcterms:created>
  <dcterms:modified xsi:type="dcterms:W3CDTF">2016-10-26T16:37:28Z</dcterms:modified>
</cp:coreProperties>
</file>