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62" r:id="rId13"/>
    <p:sldId id="263" r:id="rId14"/>
    <p:sldId id="264" r:id="rId15"/>
    <p:sldId id="265" r:id="rId16"/>
    <p:sldId id="267" r:id="rId17"/>
    <p:sldId id="266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ашний" initials="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7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04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6194F-17B2-435F-BE25-0728B629D7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FC69B-8174-4DBD-AECD-AA0EF3A5B588}">
      <dgm:prSet phldrT="[Текст]"/>
      <dgm:spPr/>
      <dgm:t>
        <a:bodyPr/>
        <a:lstStyle/>
        <a:p>
          <a:r>
            <a:rPr lang="ru-RU" dirty="0" smtClean="0"/>
            <a:t>Игры</a:t>
          </a:r>
          <a:endParaRPr lang="ru-RU" dirty="0"/>
        </a:p>
      </dgm:t>
    </dgm:pt>
    <dgm:pt modelId="{B84C1726-FEDD-44D7-9368-8CEEF94F85C5}" type="parTrans" cxnId="{4B256BB3-03A2-4C46-B72D-091193204954}">
      <dgm:prSet/>
      <dgm:spPr/>
      <dgm:t>
        <a:bodyPr/>
        <a:lstStyle/>
        <a:p>
          <a:endParaRPr lang="ru-RU"/>
        </a:p>
      </dgm:t>
    </dgm:pt>
    <dgm:pt modelId="{06C0E2A4-6B54-4B8A-8BC7-441C56E11126}" type="sibTrans" cxnId="{4B256BB3-03A2-4C46-B72D-091193204954}">
      <dgm:prSet/>
      <dgm:spPr/>
      <dgm:t>
        <a:bodyPr/>
        <a:lstStyle/>
        <a:p>
          <a:endParaRPr lang="ru-RU"/>
        </a:p>
      </dgm:t>
    </dgm:pt>
    <dgm:pt modelId="{B8DEB0AF-D7E0-43CC-ADB2-B6DA4DF7E79B}">
      <dgm:prSet phldrT="[Текст]"/>
      <dgm:spPr/>
      <dgm:t>
        <a:bodyPr/>
        <a:lstStyle/>
        <a:p>
          <a:r>
            <a:rPr lang="ru-RU" dirty="0" smtClean="0"/>
            <a:t>Упражнения, направленные на релаксацию</a:t>
          </a:r>
          <a:endParaRPr lang="ru-RU" dirty="0"/>
        </a:p>
      </dgm:t>
    </dgm:pt>
    <dgm:pt modelId="{4C9C9AA8-090F-4033-9885-38C2848B9872}" type="parTrans" cxnId="{2C762DD9-A7BB-420A-9FFF-4AE34A6B3F73}">
      <dgm:prSet/>
      <dgm:spPr/>
      <dgm:t>
        <a:bodyPr/>
        <a:lstStyle/>
        <a:p>
          <a:endParaRPr lang="ru-RU"/>
        </a:p>
      </dgm:t>
    </dgm:pt>
    <dgm:pt modelId="{D0A73A19-B162-4614-84A8-74DFEB0590C5}" type="sibTrans" cxnId="{2C762DD9-A7BB-420A-9FFF-4AE34A6B3F73}">
      <dgm:prSet/>
      <dgm:spPr/>
      <dgm:t>
        <a:bodyPr/>
        <a:lstStyle/>
        <a:p>
          <a:endParaRPr lang="ru-RU"/>
        </a:p>
      </dgm:t>
    </dgm:pt>
    <dgm:pt modelId="{FF6896CF-1C3D-49B5-8353-CF6F9958213E}">
      <dgm:prSet phldrT="[Текст]"/>
      <dgm:spPr/>
      <dgm:t>
        <a:bodyPr/>
        <a:lstStyle/>
        <a:p>
          <a:r>
            <a:rPr lang="ru-RU" dirty="0" smtClean="0"/>
            <a:t>Упражнения - дискуссии</a:t>
          </a:r>
          <a:endParaRPr lang="ru-RU" dirty="0"/>
        </a:p>
      </dgm:t>
    </dgm:pt>
    <dgm:pt modelId="{B566F1E9-89A3-464C-B3C9-169FA461E2C8}" type="parTrans" cxnId="{FED2AA0B-9C81-48DE-A45F-978D48BBF3C7}">
      <dgm:prSet/>
      <dgm:spPr/>
      <dgm:t>
        <a:bodyPr/>
        <a:lstStyle/>
        <a:p>
          <a:endParaRPr lang="ru-RU"/>
        </a:p>
      </dgm:t>
    </dgm:pt>
    <dgm:pt modelId="{D69DA4EC-6476-43F1-9693-B28BD72D45E7}" type="sibTrans" cxnId="{FED2AA0B-9C81-48DE-A45F-978D48BBF3C7}">
      <dgm:prSet/>
      <dgm:spPr/>
      <dgm:t>
        <a:bodyPr/>
        <a:lstStyle/>
        <a:p>
          <a:endParaRPr lang="ru-RU"/>
        </a:p>
      </dgm:t>
    </dgm:pt>
    <dgm:pt modelId="{BF9FF4C4-B503-40F3-9CD2-372E65C33043}">
      <dgm:prSet phldrT="[Текст]"/>
      <dgm:spPr/>
      <dgm:t>
        <a:bodyPr/>
        <a:lstStyle/>
        <a:p>
          <a:r>
            <a:rPr lang="ru-RU" dirty="0" smtClean="0"/>
            <a:t>Сказки, рассказы о животных</a:t>
          </a:r>
          <a:endParaRPr lang="ru-RU" dirty="0"/>
        </a:p>
      </dgm:t>
    </dgm:pt>
    <dgm:pt modelId="{15E699DE-2AA2-4AD8-9163-8AC243A21BF4}" type="parTrans" cxnId="{F873FD01-4E16-4B26-8D47-C5A60F651FCB}">
      <dgm:prSet/>
      <dgm:spPr/>
      <dgm:t>
        <a:bodyPr/>
        <a:lstStyle/>
        <a:p>
          <a:endParaRPr lang="ru-RU"/>
        </a:p>
      </dgm:t>
    </dgm:pt>
    <dgm:pt modelId="{F5E14D4D-7FBE-43CF-AFA5-9A27FB402135}" type="sibTrans" cxnId="{F873FD01-4E16-4B26-8D47-C5A60F651FCB}">
      <dgm:prSet/>
      <dgm:spPr/>
      <dgm:t>
        <a:bodyPr/>
        <a:lstStyle/>
        <a:p>
          <a:endParaRPr lang="ru-RU"/>
        </a:p>
      </dgm:t>
    </dgm:pt>
    <dgm:pt modelId="{59341635-16C2-43EA-B7E3-D043D454555E}">
      <dgm:prSet phldrT="[Текст]"/>
      <dgm:spPr/>
      <dgm:t>
        <a:bodyPr/>
        <a:lstStyle/>
        <a:p>
          <a:r>
            <a:rPr lang="ru-RU" dirty="0" smtClean="0"/>
            <a:t>Наблюдение за животными</a:t>
          </a:r>
          <a:endParaRPr lang="ru-RU" dirty="0"/>
        </a:p>
      </dgm:t>
    </dgm:pt>
    <dgm:pt modelId="{F3C1D5F1-93C1-4B04-B274-E13B466BED04}" type="parTrans" cxnId="{0689867C-B0B0-4E2E-8053-673D3C48D10D}">
      <dgm:prSet/>
      <dgm:spPr/>
      <dgm:t>
        <a:bodyPr/>
        <a:lstStyle/>
        <a:p>
          <a:endParaRPr lang="ru-RU"/>
        </a:p>
      </dgm:t>
    </dgm:pt>
    <dgm:pt modelId="{376FAE8F-21E8-462B-9F97-D636460586F7}" type="sibTrans" cxnId="{0689867C-B0B0-4E2E-8053-673D3C48D10D}">
      <dgm:prSet/>
      <dgm:spPr/>
      <dgm:t>
        <a:bodyPr/>
        <a:lstStyle/>
        <a:p>
          <a:endParaRPr lang="ru-RU"/>
        </a:p>
      </dgm:t>
    </dgm:pt>
    <dgm:pt modelId="{426BDB02-B358-4ED4-A3BC-5E6B8043F713}" type="pres">
      <dgm:prSet presAssocID="{0536194F-17B2-435F-BE25-0728B629D7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C5518-540D-464F-8068-2CD140A34B0E}" type="pres">
      <dgm:prSet presAssocID="{75AFC69B-8174-4DBD-AECD-AA0EF3A5B5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A9779-4254-4DAA-8243-97D2190072A3}" type="pres">
      <dgm:prSet presAssocID="{06C0E2A4-6B54-4B8A-8BC7-441C56E11126}" presName="sibTrans" presStyleCnt="0"/>
      <dgm:spPr/>
    </dgm:pt>
    <dgm:pt modelId="{43DF314B-6577-4822-B21C-077DBEEE7C73}" type="pres">
      <dgm:prSet presAssocID="{B8DEB0AF-D7E0-43CC-ADB2-B6DA4DF7E7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B243C-819D-416E-B748-D23DBBF24C03}" type="pres">
      <dgm:prSet presAssocID="{D0A73A19-B162-4614-84A8-74DFEB0590C5}" presName="sibTrans" presStyleCnt="0"/>
      <dgm:spPr/>
    </dgm:pt>
    <dgm:pt modelId="{5B6E2B1A-DDD4-4A64-902C-95D49208B55D}" type="pres">
      <dgm:prSet presAssocID="{FF6896CF-1C3D-49B5-8353-CF6F995821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22F9A-6957-4516-A857-A83488B6648D}" type="pres">
      <dgm:prSet presAssocID="{D69DA4EC-6476-43F1-9693-B28BD72D45E7}" presName="sibTrans" presStyleCnt="0"/>
      <dgm:spPr/>
    </dgm:pt>
    <dgm:pt modelId="{455FADBC-0A10-487A-AC68-42F38240B221}" type="pres">
      <dgm:prSet presAssocID="{BF9FF4C4-B503-40F3-9CD2-372E65C330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0D074-E846-4EA6-96C6-6C9A36886E63}" type="pres">
      <dgm:prSet presAssocID="{F5E14D4D-7FBE-43CF-AFA5-9A27FB402135}" presName="sibTrans" presStyleCnt="0"/>
      <dgm:spPr/>
    </dgm:pt>
    <dgm:pt modelId="{926BEBA4-3956-41FB-8AA0-F3722E6AB277}" type="pres">
      <dgm:prSet presAssocID="{59341635-16C2-43EA-B7E3-D043D45455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D2AA0B-9C81-48DE-A45F-978D48BBF3C7}" srcId="{0536194F-17B2-435F-BE25-0728B629D70A}" destId="{FF6896CF-1C3D-49B5-8353-CF6F9958213E}" srcOrd="2" destOrd="0" parTransId="{B566F1E9-89A3-464C-B3C9-169FA461E2C8}" sibTransId="{D69DA4EC-6476-43F1-9693-B28BD72D45E7}"/>
    <dgm:cxn modelId="{3E46F9AB-1512-4E9D-B99F-3E1F177E492A}" type="presOf" srcId="{BF9FF4C4-B503-40F3-9CD2-372E65C33043}" destId="{455FADBC-0A10-487A-AC68-42F38240B221}" srcOrd="0" destOrd="0" presId="urn:microsoft.com/office/officeart/2005/8/layout/default"/>
    <dgm:cxn modelId="{2C762DD9-A7BB-420A-9FFF-4AE34A6B3F73}" srcId="{0536194F-17B2-435F-BE25-0728B629D70A}" destId="{B8DEB0AF-D7E0-43CC-ADB2-B6DA4DF7E79B}" srcOrd="1" destOrd="0" parTransId="{4C9C9AA8-090F-4033-9885-38C2848B9872}" sibTransId="{D0A73A19-B162-4614-84A8-74DFEB0590C5}"/>
    <dgm:cxn modelId="{F873FD01-4E16-4B26-8D47-C5A60F651FCB}" srcId="{0536194F-17B2-435F-BE25-0728B629D70A}" destId="{BF9FF4C4-B503-40F3-9CD2-372E65C33043}" srcOrd="3" destOrd="0" parTransId="{15E699DE-2AA2-4AD8-9163-8AC243A21BF4}" sibTransId="{F5E14D4D-7FBE-43CF-AFA5-9A27FB402135}"/>
    <dgm:cxn modelId="{4B256BB3-03A2-4C46-B72D-091193204954}" srcId="{0536194F-17B2-435F-BE25-0728B629D70A}" destId="{75AFC69B-8174-4DBD-AECD-AA0EF3A5B588}" srcOrd="0" destOrd="0" parTransId="{B84C1726-FEDD-44D7-9368-8CEEF94F85C5}" sibTransId="{06C0E2A4-6B54-4B8A-8BC7-441C56E11126}"/>
    <dgm:cxn modelId="{052F20FD-3D00-40C6-AD7F-BDF0B06949EB}" type="presOf" srcId="{FF6896CF-1C3D-49B5-8353-CF6F9958213E}" destId="{5B6E2B1A-DDD4-4A64-902C-95D49208B55D}" srcOrd="0" destOrd="0" presId="urn:microsoft.com/office/officeart/2005/8/layout/default"/>
    <dgm:cxn modelId="{0689867C-B0B0-4E2E-8053-673D3C48D10D}" srcId="{0536194F-17B2-435F-BE25-0728B629D70A}" destId="{59341635-16C2-43EA-B7E3-D043D454555E}" srcOrd="4" destOrd="0" parTransId="{F3C1D5F1-93C1-4B04-B274-E13B466BED04}" sibTransId="{376FAE8F-21E8-462B-9F97-D636460586F7}"/>
    <dgm:cxn modelId="{BE4296A3-E295-403E-B9B5-0AB4D83CFA69}" type="presOf" srcId="{B8DEB0AF-D7E0-43CC-ADB2-B6DA4DF7E79B}" destId="{43DF314B-6577-4822-B21C-077DBEEE7C73}" srcOrd="0" destOrd="0" presId="urn:microsoft.com/office/officeart/2005/8/layout/default"/>
    <dgm:cxn modelId="{5E3AA982-96C8-41D9-9A2A-A6F7BC681675}" type="presOf" srcId="{59341635-16C2-43EA-B7E3-D043D454555E}" destId="{926BEBA4-3956-41FB-8AA0-F3722E6AB277}" srcOrd="0" destOrd="0" presId="urn:microsoft.com/office/officeart/2005/8/layout/default"/>
    <dgm:cxn modelId="{0C5BFAF2-CFFC-48CB-A2F0-EB859534439F}" type="presOf" srcId="{75AFC69B-8174-4DBD-AECD-AA0EF3A5B588}" destId="{7D6C5518-540D-464F-8068-2CD140A34B0E}" srcOrd="0" destOrd="0" presId="urn:microsoft.com/office/officeart/2005/8/layout/default"/>
    <dgm:cxn modelId="{7C282E25-525B-4B5D-A995-3B6C4B7F808D}" type="presOf" srcId="{0536194F-17B2-435F-BE25-0728B629D70A}" destId="{426BDB02-B358-4ED4-A3BC-5E6B8043F713}" srcOrd="0" destOrd="0" presId="urn:microsoft.com/office/officeart/2005/8/layout/default"/>
    <dgm:cxn modelId="{520B7214-19A8-48E6-8BA2-84ED3693284F}" type="presParOf" srcId="{426BDB02-B358-4ED4-A3BC-5E6B8043F713}" destId="{7D6C5518-540D-464F-8068-2CD140A34B0E}" srcOrd="0" destOrd="0" presId="urn:microsoft.com/office/officeart/2005/8/layout/default"/>
    <dgm:cxn modelId="{005DD44D-6A7B-42A0-8000-846F49453655}" type="presParOf" srcId="{426BDB02-B358-4ED4-A3BC-5E6B8043F713}" destId="{2D0A9779-4254-4DAA-8243-97D2190072A3}" srcOrd="1" destOrd="0" presId="urn:microsoft.com/office/officeart/2005/8/layout/default"/>
    <dgm:cxn modelId="{032A24D1-78F8-49AB-915E-BBBADC0CC8A9}" type="presParOf" srcId="{426BDB02-B358-4ED4-A3BC-5E6B8043F713}" destId="{43DF314B-6577-4822-B21C-077DBEEE7C73}" srcOrd="2" destOrd="0" presId="urn:microsoft.com/office/officeart/2005/8/layout/default"/>
    <dgm:cxn modelId="{76035723-DB57-470B-AB4B-E6DF27CB8D15}" type="presParOf" srcId="{426BDB02-B358-4ED4-A3BC-5E6B8043F713}" destId="{650B243C-819D-416E-B748-D23DBBF24C03}" srcOrd="3" destOrd="0" presId="urn:microsoft.com/office/officeart/2005/8/layout/default"/>
    <dgm:cxn modelId="{415A6DC8-78C6-421A-9976-6F32E6617AEB}" type="presParOf" srcId="{426BDB02-B358-4ED4-A3BC-5E6B8043F713}" destId="{5B6E2B1A-DDD4-4A64-902C-95D49208B55D}" srcOrd="4" destOrd="0" presId="urn:microsoft.com/office/officeart/2005/8/layout/default"/>
    <dgm:cxn modelId="{A4461438-8936-4E52-AB33-DF1C8890114E}" type="presParOf" srcId="{426BDB02-B358-4ED4-A3BC-5E6B8043F713}" destId="{8C722F9A-6957-4516-A857-A83488B6648D}" srcOrd="5" destOrd="0" presId="urn:microsoft.com/office/officeart/2005/8/layout/default"/>
    <dgm:cxn modelId="{84EDA8DD-1D3C-43C6-868F-897AFD2AF19D}" type="presParOf" srcId="{426BDB02-B358-4ED4-A3BC-5E6B8043F713}" destId="{455FADBC-0A10-487A-AC68-42F38240B221}" srcOrd="6" destOrd="0" presId="urn:microsoft.com/office/officeart/2005/8/layout/default"/>
    <dgm:cxn modelId="{51AD37F5-D45D-4A34-99FA-CB69F954A493}" type="presParOf" srcId="{426BDB02-B358-4ED4-A3BC-5E6B8043F713}" destId="{FCB0D074-E846-4EA6-96C6-6C9A36886E63}" srcOrd="7" destOrd="0" presId="urn:microsoft.com/office/officeart/2005/8/layout/default"/>
    <dgm:cxn modelId="{4F1207A7-D361-458E-BB96-9BC2FD5CCEA3}" type="presParOf" srcId="{426BDB02-B358-4ED4-A3BC-5E6B8043F713}" destId="{926BEBA4-3956-41FB-8AA0-F3722E6AB27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6C5518-540D-464F-8068-2CD140A34B0E}">
      <dsp:nvSpPr>
        <dsp:cNvPr id="0" name=""/>
        <dsp:cNvSpPr/>
      </dsp:nvSpPr>
      <dsp:spPr>
        <a:xfrm>
          <a:off x="0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Игры</a:t>
          </a:r>
          <a:endParaRPr lang="ru-RU" sz="2600" kern="1200" dirty="0"/>
        </a:p>
      </dsp:txBody>
      <dsp:txXfrm>
        <a:off x="0" y="682624"/>
        <a:ext cx="2571749" cy="1543050"/>
      </dsp:txXfrm>
    </dsp:sp>
    <dsp:sp modelId="{43DF314B-6577-4822-B21C-077DBEEE7C73}">
      <dsp:nvSpPr>
        <dsp:cNvPr id="0" name=""/>
        <dsp:cNvSpPr/>
      </dsp:nvSpPr>
      <dsp:spPr>
        <a:xfrm>
          <a:off x="2828925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Упражнения, направленные на релаксацию</a:t>
          </a:r>
          <a:endParaRPr lang="ru-RU" sz="2600" kern="1200" dirty="0"/>
        </a:p>
      </dsp:txBody>
      <dsp:txXfrm>
        <a:off x="2828925" y="682624"/>
        <a:ext cx="2571749" cy="1543050"/>
      </dsp:txXfrm>
    </dsp:sp>
    <dsp:sp modelId="{5B6E2B1A-DDD4-4A64-902C-95D49208B55D}">
      <dsp:nvSpPr>
        <dsp:cNvPr id="0" name=""/>
        <dsp:cNvSpPr/>
      </dsp:nvSpPr>
      <dsp:spPr>
        <a:xfrm>
          <a:off x="5657849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Упражнения - дискуссии</a:t>
          </a:r>
          <a:endParaRPr lang="ru-RU" sz="2600" kern="1200" dirty="0"/>
        </a:p>
      </dsp:txBody>
      <dsp:txXfrm>
        <a:off x="5657849" y="682624"/>
        <a:ext cx="2571749" cy="1543050"/>
      </dsp:txXfrm>
    </dsp:sp>
    <dsp:sp modelId="{455FADBC-0A10-487A-AC68-42F38240B221}">
      <dsp:nvSpPr>
        <dsp:cNvPr id="0" name=""/>
        <dsp:cNvSpPr/>
      </dsp:nvSpPr>
      <dsp:spPr>
        <a:xfrm>
          <a:off x="1414462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Сказки, рассказы о животных</a:t>
          </a:r>
          <a:endParaRPr lang="ru-RU" sz="2600" kern="1200" dirty="0"/>
        </a:p>
      </dsp:txBody>
      <dsp:txXfrm>
        <a:off x="1414462" y="2482850"/>
        <a:ext cx="2571749" cy="1543050"/>
      </dsp:txXfrm>
    </dsp:sp>
    <dsp:sp modelId="{926BEBA4-3956-41FB-8AA0-F3722E6AB277}">
      <dsp:nvSpPr>
        <dsp:cNvPr id="0" name=""/>
        <dsp:cNvSpPr/>
      </dsp:nvSpPr>
      <dsp:spPr>
        <a:xfrm>
          <a:off x="4243387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Наблюдение за животными</a:t>
          </a:r>
          <a:endParaRPr lang="ru-RU" sz="2600" kern="1200" dirty="0"/>
        </a:p>
      </dsp:txBody>
      <dsp:txXfrm>
        <a:off x="4243387" y="2482850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1D43A-2FED-47AE-9CB9-278496811968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2A63-6923-433B-BD8E-1B9D170D6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2A63-6923-433B-BD8E-1B9D170D69B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136815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Анималотерапия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2241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лечение с помощью животных</a:t>
            </a:r>
            <a:endParaRPr lang="ru-RU" sz="3600" dirty="0"/>
          </a:p>
        </p:txBody>
      </p:sp>
      <p:pic>
        <p:nvPicPr>
          <p:cNvPr id="1026" name="Picture 2" descr="C:\Users\Домашний\Desktop\951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284984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Если у ребенка конфликты с ровесниками врачи рекомендуют завести хомячка или кролика. Эти зверьки помогают застенчивым , замкнутым и неуверенным в себе детям победить страх перед общением с окружающими</a:t>
            </a:r>
            <a:endParaRPr lang="ru-RU" dirty="0"/>
          </a:p>
        </p:txBody>
      </p:sp>
      <p:pic>
        <p:nvPicPr>
          <p:cNvPr id="29698" name="Picture 2" descr="Картинки по запросу хомячки и де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4032448" cy="2664296"/>
          </a:xfrm>
          <a:prstGeom prst="rect">
            <a:avLst/>
          </a:prstGeom>
          <a:noFill/>
        </p:spPr>
      </p:pic>
      <p:pic>
        <p:nvPicPr>
          <p:cNvPr id="29700" name="Picture 4" descr="Картинки по запросу хомячки и де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838707"/>
            <a:ext cx="2808312" cy="38306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77072"/>
            <a:ext cx="4608512" cy="25807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3204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Малыши обожают играть с животными, но необходимо следить, чтобы их игры не были грубыми. У животных хорошо развит инстинкт самосохранения, они могут пустить в ход зубы или когти. Нужно научить ребенка не приближать свое лицо слишком близко к животному, а также соблюдать элементарные правила гигиены. Прежде, чем приносить  щенка или котенка в дом, нужно рассказать ребенку, как правильно держать животное, и объяснить, что к новому члену семьи нужно относиться уважительно. 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омашний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3024336" cy="314805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692696"/>
            <a:ext cx="5508104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Фелинотерапия  (лечение кошками)отлично снимает головную боль – достаточно «приложить» хвостатого доктора к шее на несколько минут. Кстати, кошки сами выбирают больное место, чувствуют его. Когда в организме происходят какие- то нарушения, когда возникают боли, это свидетельствует об изменении энергетического потенциала на каком-то участке тела. Вот это изменение потенциала великолепно ощущает кошка.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омашний\Desktop\content_42__econet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4998685" cy="28117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8164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Канистерапия (лечение с помощью собак)</a:t>
            </a:r>
            <a:r>
              <a:rPr lang="ru-RU" dirty="0" smtClean="0"/>
              <a:t> рекомендуется при неврастении, истерии, психастении и неврозах. Частыми гостями являются собаки в хосписах и психиатрических клиниках. </a:t>
            </a:r>
            <a:r>
              <a:rPr lang="ru-RU" i="1" dirty="0" smtClean="0"/>
              <a:t>Канистерапия</a:t>
            </a:r>
            <a:r>
              <a:rPr lang="ru-RU" dirty="0" smtClean="0"/>
              <a:t> применяется в специальных детских реабилитационных центрах. Отбор «мохнатых врачей» очень строгий, но совершенно не зависит от породы. Щенки проходят специальные тесты, после чего становится понятно, станет пес «психотерапевтом» или нет. Но если у вас уже есть собака, вы, конечно, знаете, что ее безграничная любовь безо всяких тестов поможет при плохом настроении и усталости. Кроме того, общение с собакой – верный способ повысить самооценку и стать общительнее.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аквариумные рыб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3812856" cy="28559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7444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 Наблюдение за аквариумными рыбками – прекрасный способ расслабиться. Таким способом рекомендуют спасаться от депрессии, нервных срывов или тяжелых психологических потрясений (испугов, шоковых состояний). Неспешное перемещение подводных обитателей, шум журчащей воды, возможность погрузиться в другую реальность существования позволяют отвлечься от повседневных проблем и успокаивают расшатавшиеся нервы. Наблюдение за  аквариумными рыбками помогает при лечении нейродермитов. 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amideti.ru/wp-content/uploads/ippoterapiya-v-zhizni-de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45024"/>
            <a:ext cx="3533019" cy="28144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8884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 smtClean="0"/>
              <a:t>     Иппотерапия</a:t>
            </a:r>
            <a:r>
              <a:rPr lang="ru-RU" sz="3800" dirty="0" smtClean="0"/>
              <a:t>  (лечение с помощью лошадей) дает особый лечебный эффект после травм опорно-двигательного аппарата. Достигается это необычностью движений: подстраиваясь под шаг лошади, человек раскачивается в трех направлениях: влево-вправо, вперед-назад, вверх-вниз. Эта лечебная физкультура улучшает координацию движений, развивает подвижность и чувство равновесия. Кроме того, верховая езда полезна при психических заболеваниях, глухоте и слепоте на начальных стадиях. При лечении с помощью верховой езды улучшается кровоток, происходит очищение организма, усиливается мозговое кровообращение. Короткая прогулка верхом – гарантированное средство от депрессии.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4392488" cy="576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С помощью представителей класса </a:t>
            </a:r>
            <a:r>
              <a:rPr lang="ru-RU" b="1" dirty="0" err="1" smtClean="0"/>
              <a:t>пресмыкаю-щихся</a:t>
            </a:r>
            <a:r>
              <a:rPr lang="ru-RU" b="1" dirty="0" smtClean="0"/>
              <a:t> </a:t>
            </a:r>
            <a:r>
              <a:rPr lang="ru-RU" b="1" dirty="0" smtClean="0"/>
              <a:t>и земноводных </a:t>
            </a:r>
            <a:r>
              <a:rPr lang="ru-RU" dirty="0" smtClean="0"/>
              <a:t>лучше всего проводить лечение нервных заболеваний. Нужно стоять возле террариума, наблюдая за животными, ежедневно по 20-25 минут, иногда сеансы можно довести и до 2 часов с перерывами.</a:t>
            </a:r>
          </a:p>
          <a:p>
            <a:endParaRPr lang="ru-RU" dirty="0"/>
          </a:p>
        </p:txBody>
      </p:sp>
      <p:pic>
        <p:nvPicPr>
          <p:cNvPr id="25602" name="Picture 2" descr="C:\Users\Домашний\Desktop\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991364" cy="59930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омашний\Desktop\dolphintherapy_1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3240360" cy="33699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533893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35846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Лучшие «врачи» среди животных – это, безусловно, </a:t>
            </a:r>
            <a:r>
              <a:rPr lang="ru-RU" b="1" dirty="0" smtClean="0"/>
              <a:t>дельфины.</a:t>
            </a:r>
            <a:r>
              <a:rPr lang="ru-RU" dirty="0" smtClean="0"/>
              <a:t> Дельфинотерапия усиленно изучается во всем мире, но уже сейчас понятно, что дельфины могут дарить человеку длительный положительный психотерапевтический эффект, улучшая работоспособность, успокаивать нервную систему. Все дело в биополе дельфинов и ультразвуке, который они издают. У человека, принимающего «волны», происходит позитивная стимуляция головного мозга, проще говоря – человек становится чуточку счастливее! Эффект от общения с дельфинами самый выраженный. Ультразвук производит массаж человеческого организма на клеточном уровне и держит его «в тонусе». Подобная терапия дает отличные результаты при лечении детей с ДЦП, аутизмом и синдромом Дауна.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iracle-pets.ru/upload/images/2015_07_07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9000"/>
            <a:ext cx="4752528" cy="31699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1490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Использование анималотерапии положительно влияет на дошкольников: дети становятся спокойнее, уравновешеннее, у  них появляется уверенность в своих силах, концентрируется внимание, снижаются негативные проявления в поведении во время адаптации.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isovach.ru/upload/2012/11/mem/pidrila-ebanaya_4485089_orig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6696744" cy="55544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Анималотерапия – метод, направленный на профилактику и коррекцию эмоционально – личностных проблем у детей, который предполагает использование животных или их символов в виде образов, игрушек, рисунков.</a:t>
            </a:r>
          </a:p>
          <a:p>
            <a:endParaRPr lang="ru-RU" dirty="0"/>
          </a:p>
        </p:txBody>
      </p:sp>
      <p:pic>
        <p:nvPicPr>
          <p:cNvPr id="2050" name="Picture 2" descr="C:\Users\Домашний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77072"/>
            <a:ext cx="2980862" cy="2487921"/>
          </a:xfrm>
          <a:prstGeom prst="rect">
            <a:avLst/>
          </a:prstGeom>
          <a:noFill/>
        </p:spPr>
      </p:pic>
      <p:pic>
        <p:nvPicPr>
          <p:cNvPr id="2051" name="Picture 3" descr="C:\Users\Домашний\Desktop\animaloterap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952328" cy="2204448"/>
          </a:xfrm>
          <a:prstGeom prst="rect">
            <a:avLst/>
          </a:prstGeom>
          <a:noFill/>
        </p:spPr>
      </p:pic>
      <p:pic>
        <p:nvPicPr>
          <p:cNvPr id="2052" name="Picture 4" descr="C:\Users\Домашний\Desktop\images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08920"/>
            <a:ext cx="2448272" cy="21261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Программа «Ребята и зверята», разработанная  Н.Л. Кряжевой и З.Л.Рыжковой,  направлена на коррекцию эмоционально-личностных проблем у детей 3 -10 лет. В ней представлены практические материалы по диагностированию и коррекции данной проблемы.</a:t>
            </a:r>
          </a:p>
          <a:p>
            <a:pPr algn="just"/>
            <a:endParaRPr lang="ru-RU" dirty="0"/>
          </a:p>
        </p:txBody>
      </p:sp>
      <p:pic>
        <p:nvPicPr>
          <p:cNvPr id="3078" name="Picture 6" descr="http://wow-journal.ru/wp-content/uploads/2016/02/knigi-dety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01008"/>
            <a:ext cx="6286500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Основные методы и формы анималотерапии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C5518-540D-464F-8068-2CD140A34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7D6C5518-540D-464F-8068-2CD140A34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DF314B-6577-4822-B21C-077DBEEE7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43DF314B-6577-4822-B21C-077DBEEE7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6E2B1A-DDD4-4A64-902C-95D49208B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5B6E2B1A-DDD4-4A64-902C-95D49208B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5FADBC-0A10-487A-AC68-42F38240B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455FADBC-0A10-487A-AC68-42F38240B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BEBA4-3956-41FB-8AA0-F3722E6AB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926BEBA4-3956-41FB-8AA0-F3722E6AB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4330824" cy="59046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Дети очень любят животных. Дети, у которых есть домашние животные, обладают более  высоким уровнем развития  и речи. У них выше познавательная мотивация, лучше развиты пространственные представления, они успешнее справляются с                 заданиями на  установление причинно –         следственных связей.</a:t>
            </a:r>
            <a:endParaRPr lang="ru-RU" sz="2400" dirty="0"/>
          </a:p>
        </p:txBody>
      </p:sp>
      <p:pic>
        <p:nvPicPr>
          <p:cNvPr id="16386" name="Picture 2" descr="C:\Users\Домашний\Desktop\images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32448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4186808" cy="528945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Практически все животные в той или иной степени способны исцелять нас от различных недугов. </a:t>
            </a:r>
          </a:p>
          <a:p>
            <a:pPr algn="ctr"/>
            <a:r>
              <a:rPr lang="ru-RU" sz="2000" dirty="0" smtClean="0"/>
              <a:t>Партнерское взаимодействие одинаково благоприятно и для человека, и для животного. Заключается оно в обоюдном обмене положительной энергией. При этом обмене его участники сами по себе достаточно гармоничны и с удовольствием дарят избыток позитивной энергии другому, тем самым преумножая эту гармонию.</a:t>
            </a:r>
          </a:p>
          <a:p>
            <a:pPr algn="ctr"/>
            <a:endParaRPr lang="ru-RU" sz="2000" dirty="0"/>
          </a:p>
        </p:txBody>
      </p:sp>
      <p:pic>
        <p:nvPicPr>
          <p:cNvPr id="17410" name="Picture 2" descr="C:\Users\Домашний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10445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Некоторые врачи придерживаются мнения, что дети, выросшие в одном доме с кошками и собаками, гораздо менее подвержены различным аллергическим заболеваниям, нежели их ровесники, в семье которых не было животных.</a:t>
            </a:r>
            <a:endParaRPr lang="ru-RU" dirty="0"/>
          </a:p>
        </p:txBody>
      </p:sp>
      <p:pic>
        <p:nvPicPr>
          <p:cNvPr id="26627" name="Picture 3" descr="C:\Users\Домашний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3726160" cy="2980928"/>
          </a:xfrm>
          <a:prstGeom prst="rect">
            <a:avLst/>
          </a:prstGeom>
          <a:noFill/>
        </p:spPr>
      </p:pic>
      <p:pic>
        <p:nvPicPr>
          <p:cNvPr id="26633" name="Picture 9" descr="Картинки по запросу анималотерапия картинки с деть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4328348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home-lubimets.ru/wp-content/uploads/2013/03/Koshki-i-deti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12976"/>
            <a:ext cx="6264696" cy="33166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3024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Для детей, как и для животных важен тактильный контакт. Прикосновения и поглаживания означают для нас внимание и любовь. Активным детям помимо этого, нужны компаньоны для игры. Поэтому птички и рыбки интересуют такого ребенка меньше, чем пушистые кошки и собаки. Рыбок не погладишь, а с попугайчиком не побегаешь на перегонки.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6724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Если малыш любит спокойные игры и склонен к размышлению, аквариум будет для него лучшим подарком.  Созерцание плавающих рыбок или «общение « с попугайчиком в течении пяти минут снимает стрессовую нагрузку и не менее эффективно, чем двадцатиминутный массаж</a:t>
            </a:r>
            <a:endParaRPr lang="ru-RU" dirty="0"/>
          </a:p>
        </p:txBody>
      </p:sp>
      <p:pic>
        <p:nvPicPr>
          <p:cNvPr id="28674" name="Picture 2" descr="C:\Users\Домашний\Desktop\images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2466975" cy="1847850"/>
          </a:xfrm>
          <a:prstGeom prst="rect">
            <a:avLst/>
          </a:prstGeom>
          <a:noFill/>
        </p:spPr>
      </p:pic>
      <p:pic>
        <p:nvPicPr>
          <p:cNvPr id="28675" name="Picture 3" descr="C:\Users\Домашний\Desktop\animaloterapij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645024"/>
            <a:ext cx="4395268" cy="29007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579</Words>
  <Application>Microsoft Office PowerPoint</Application>
  <PresentationFormat>Экран (4:3)</PresentationFormat>
  <Paragraphs>27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Анималотерапия</vt:lpstr>
      <vt:lpstr>Слайд 2</vt:lpstr>
      <vt:lpstr>Слайд 3</vt:lpstr>
      <vt:lpstr>Основные методы и формы анималотерапии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25</cp:revision>
  <dcterms:created xsi:type="dcterms:W3CDTF">2016-02-27T06:21:42Z</dcterms:created>
  <dcterms:modified xsi:type="dcterms:W3CDTF">2016-02-29T07:46:16Z</dcterms:modified>
</cp:coreProperties>
</file>