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7" r:id="rId2"/>
    <p:sldId id="256" r:id="rId3"/>
    <p:sldId id="261" r:id="rId4"/>
    <p:sldId id="265" r:id="rId5"/>
    <p:sldId id="268" r:id="rId6"/>
    <p:sldId id="264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FB000-05FC-4B85-A217-B304F149BFC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31BED-4B5F-487A-AADB-A1860F21C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31BED-4B5F-487A-AADB-A1860F21CE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31BED-4B5F-487A-AADB-A1860F21CE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31BED-4B5F-487A-AADB-A1860F21CE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D474-1BC8-4ACF-8D73-42A19C08F3BA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1C08-2A95-4C31-8685-74A21983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D474-1BC8-4ACF-8D73-42A19C08F3BA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1C08-2A95-4C31-8685-74A21983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D474-1BC8-4ACF-8D73-42A19C08F3BA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1C08-2A95-4C31-8685-74A21983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D474-1BC8-4ACF-8D73-42A19C08F3BA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1C08-2A95-4C31-8685-74A21983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D474-1BC8-4ACF-8D73-42A19C08F3BA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1C08-2A95-4C31-8685-74A21983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D474-1BC8-4ACF-8D73-42A19C08F3BA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1C08-2A95-4C31-8685-74A21983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D474-1BC8-4ACF-8D73-42A19C08F3BA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1C08-2A95-4C31-8685-74A21983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D474-1BC8-4ACF-8D73-42A19C08F3BA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1C08-2A95-4C31-8685-74A21983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D474-1BC8-4ACF-8D73-42A19C08F3BA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1C08-2A95-4C31-8685-74A21983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D474-1BC8-4ACF-8D73-42A19C08F3BA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1C08-2A95-4C31-8685-74A21983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D474-1BC8-4ACF-8D73-42A19C08F3BA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1C08-2A95-4C31-8685-74A21983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D474-1BC8-4ACF-8D73-42A19C08F3BA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1C08-2A95-4C31-8685-74A21983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1071563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5124" name="Picture 2" descr="C:\Documents and Settings\Администратор\Рабочий стол\мор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3539" cy="646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1357299"/>
            <a:ext cx="66932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О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бразовательная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деятельность «Морские обитатели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6" name="Picture 2" descr="C:\Documents and Settings\Администратор\Рабочий стол\корабли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87929" flipH="1">
            <a:off x="1270000" y="3943350"/>
            <a:ext cx="203676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1857364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МОРСКИЕ  ОБИТАТЕЛИ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Елена\Рабочий стол\Мои рисунки\МОРСКОЕ ДНО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C:\Documents and Settings\Елена\Рабочий стол\Мои рисунки\МОРСКОЕ ДНО 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14488"/>
            <a:ext cx="2367889" cy="1785950"/>
          </a:xfrm>
          <a:prstGeom prst="rect">
            <a:avLst/>
          </a:prstGeom>
          <a:noFill/>
        </p:spPr>
      </p:pic>
      <p:pic>
        <p:nvPicPr>
          <p:cNvPr id="7" name="Содержимое 6" descr="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8715436" cy="65008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98491" cy="64287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8-tub-ru.yandex.net/i?id=106174141-57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592933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Аквалангист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Елена\Рабочий стол\Мои рисунки\ОСЬМИНО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370" y="571480"/>
            <a:ext cx="7925416" cy="5857916"/>
          </a:xfrm>
          <a:prstGeom prst="rect">
            <a:avLst/>
          </a:prstGeom>
          <a:noFill/>
        </p:spPr>
      </p:pic>
      <p:pic>
        <p:nvPicPr>
          <p:cNvPr id="1026" name="Picture 2" descr="C:\Documents and Settings\Елена\Рабочий стол\Мои рисунки\osmino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9762"/>
            <a:ext cx="8715436" cy="64639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C:\Documents and Settings\Администратор\Рабочий стол\водоросл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86380" y="3500438"/>
            <a:ext cx="3238496" cy="2428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ulitk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428604"/>
            <a:ext cx="3156877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Documents and Settings\Елена\Рабочий стол\Мои рисунки\КРА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8604"/>
            <a:ext cx="332186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Елена\Рабочий стол\Мои рисунки\змея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00438"/>
            <a:ext cx="3406897" cy="2566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285749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У л и т к 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285749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б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43644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 о </a:t>
            </a:r>
            <a:r>
              <a:rPr lang="ru-RU" sz="3200" b="1" dirty="0" err="1" smtClean="0">
                <a:solidFill>
                  <a:srgbClr val="FF0000"/>
                </a:solidFill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</a:rPr>
              <a:t> с к а я   </a:t>
            </a:r>
            <a:r>
              <a:rPr lang="ru-RU" sz="3200" b="1" dirty="0" err="1" smtClean="0">
                <a:solidFill>
                  <a:srgbClr val="FF0000"/>
                </a:solidFill>
              </a:rPr>
              <a:t>з</a:t>
            </a:r>
            <a:r>
              <a:rPr lang="ru-RU" sz="3200" b="1" dirty="0" smtClean="0">
                <a:solidFill>
                  <a:srgbClr val="FF0000"/>
                </a:solidFill>
              </a:rPr>
              <a:t> м е 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600076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 </a:t>
            </a:r>
            <a:r>
              <a:rPr lang="ru-RU" sz="3600" b="1" dirty="0" err="1" smtClean="0">
                <a:solidFill>
                  <a:srgbClr val="FF0000"/>
                </a:solidFill>
              </a:rPr>
              <a:t>ы</a:t>
            </a:r>
            <a:r>
              <a:rPr lang="ru-RU" sz="3600" b="1" dirty="0" smtClean="0">
                <a:solidFill>
                  <a:srgbClr val="FF0000"/>
                </a:solidFill>
              </a:rPr>
              <a:t> б 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«Что   лишнее?»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0" name="Picture 3" descr="C:\Documents and Settings\Администратор\Рабочий стол\2 звез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2857520" cy="219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Администратор\Рабочий стол\выпрыг дельфи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1"/>
            <a:ext cx="2928958" cy="2216509"/>
          </a:xfrm>
          <a:prstGeom prst="rect">
            <a:avLst/>
          </a:prstGeom>
          <a:noFill/>
        </p:spPr>
      </p:pic>
      <p:pic>
        <p:nvPicPr>
          <p:cNvPr id="12" name="Picture 2" descr="C:\Documents and Settings\Администратор\Рабочий стол\крабик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71612"/>
            <a:ext cx="3214710" cy="2143140"/>
          </a:xfrm>
          <a:prstGeom prst="rect">
            <a:avLst/>
          </a:prstGeom>
          <a:noFill/>
        </p:spPr>
      </p:pic>
      <p:pic>
        <p:nvPicPr>
          <p:cNvPr id="2050" name="Picture 2" descr="C:\Documents and Settings\Елена\Рабочий стол\Мои рисунки\щу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071942"/>
            <a:ext cx="3024634" cy="225839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98491" cy="64287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41</Words>
  <Application>Microsoft Office PowerPoint</Application>
  <PresentationFormat>Экран (4:3)</PresentationFormat>
  <Paragraphs>11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«Что   лишнее?»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16</cp:revision>
  <dcterms:created xsi:type="dcterms:W3CDTF">2012-03-26T15:55:38Z</dcterms:created>
  <dcterms:modified xsi:type="dcterms:W3CDTF">2016-12-03T09:25:33Z</dcterms:modified>
</cp:coreProperties>
</file>