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4" r:id="rId2"/>
    <p:sldId id="256" r:id="rId3"/>
    <p:sldId id="283" r:id="rId4"/>
    <p:sldId id="257" r:id="rId5"/>
    <p:sldId id="260" r:id="rId6"/>
    <p:sldId id="258" r:id="rId7"/>
    <p:sldId id="261" r:id="rId8"/>
    <p:sldId id="265" r:id="rId9"/>
    <p:sldId id="266" r:id="rId10"/>
    <p:sldId id="262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71" r:id="rId24"/>
    <p:sldId id="308" r:id="rId25"/>
    <p:sldId id="311" r:id="rId26"/>
    <p:sldId id="309" r:id="rId27"/>
    <p:sldId id="310" r:id="rId28"/>
    <p:sldId id="276" r:id="rId29"/>
    <p:sldId id="27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FA25-195C-4472-BB7A-5AA3CFE0C763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468A-DF4D-4942-9049-5F1E972E3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468A-DF4D-4942-9049-5F1E972E3A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7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468A-DF4D-4942-9049-5F1E972E3A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7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6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9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F98E-EC4E-4387-8900-33EC4386537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6F81-4C5E-408A-9E93-C2AB99C3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&#1041;&#1091;&#1079;&#1084;&#1072;&#1082;&#1086;&#1074;&#1072;%20&#1045;.&#1042;/&#1055;&#1086;&#1088;&#1090;&#1092;&#1086;&#1083;&#1080;&#1086;/III%20&#1051;&#1080;&#1095;&#1085;&#1099;&#1081;%20&#1074;&#1082;&#1083;&#1072;&#1076;/3.7/3.7.1/&#1058;&#1077;&#1093;&#1085;&#1086;&#1083;&#1086;&#1075;&#1080;&#1095;&#1077;&#1089;&#1082;&#1072;&#1103;%20&#1082;&#1072;&#1088;&#1090;&#1072;%20&#1089;%20&#1080;&#1089;&#1087;&#1086;&#1083;&#1100;&#1079;&#1086;&#1074;&#1072;&#1085;&#1080;&#1077;&#1084;%20&#1048;&#1050;&#1058;%20&#1090;&#1077;&#1093;&#1085;&#1086;&#1083;&#1086;&#1075;&#1080;&#1081;%20&#1074;%20&#1087;&#1086;&#1076;&#1075;&#1086;&#1090;&#1086;&#1074;&#1080;&#1090;&#1077;&#1083;&#1100;&#1085;&#1086;&#1081;%20&#1075;&#1088;&#1091;&#1087;&#1087;&#1077;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68" y="0"/>
            <a:ext cx="689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365125"/>
            <a:ext cx="6132512" cy="5545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3" y="365125"/>
            <a:ext cx="6065951" cy="58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44/1335463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42"/>
            <a:ext cx="12192000" cy="71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44/1335463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625"/>
            <a:ext cx="12192000" cy="71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4/1335463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048"/>
            <a:ext cx="12192000" cy="70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44/1335463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545"/>
            <a:ext cx="12192000" cy="71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44/1335463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42"/>
            <a:ext cx="12192000" cy="69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44/1335463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44/1335463/slides/slide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44/1335463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44/1335463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-191069"/>
            <a:ext cx="8661858" cy="72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44/1335463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44/1335463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" y="0"/>
            <a:ext cx="11282516" cy="6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177420"/>
            <a:ext cx="7738280" cy="6680579"/>
          </a:xfrm>
        </p:spPr>
      </p:pic>
    </p:spTree>
    <p:extLst>
      <p:ext uri="{BB962C8B-B14F-4D97-AF65-F5344CB8AC3E}">
        <p14:creationId xmlns:p14="http://schemas.microsoft.com/office/powerpoint/2010/main" val="458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Витамин С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1856097"/>
            <a:ext cx="6509982" cy="7165074"/>
          </a:xfrm>
        </p:spPr>
      </p:pic>
    </p:spTree>
    <p:extLst>
      <p:ext uri="{BB962C8B-B14F-4D97-AF65-F5344CB8AC3E}">
        <p14:creationId xmlns:p14="http://schemas.microsoft.com/office/powerpoint/2010/main" val="17469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Витамин </a:t>
            </a:r>
            <a:r>
              <a:rPr lang="ru-RU" sz="8000" b="1" dirty="0">
                <a:solidFill>
                  <a:srgbClr val="00B050"/>
                </a:solidFill>
              </a:rPr>
              <a:t>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80" y="1825625"/>
            <a:ext cx="5795839" cy="4351338"/>
          </a:xfrm>
        </p:spPr>
      </p:pic>
    </p:spTree>
    <p:extLst>
      <p:ext uri="{BB962C8B-B14F-4D97-AF65-F5344CB8AC3E}">
        <p14:creationId xmlns:p14="http://schemas.microsoft.com/office/powerpoint/2010/main" val="41271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Витамин Е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182019"/>
            <a:ext cx="5753100" cy="3638550"/>
          </a:xfrm>
        </p:spPr>
      </p:pic>
    </p:spTree>
    <p:extLst>
      <p:ext uri="{BB962C8B-B14F-4D97-AF65-F5344CB8AC3E}">
        <p14:creationId xmlns:p14="http://schemas.microsoft.com/office/powerpoint/2010/main" val="25892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Витамин Б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23" y="1825625"/>
            <a:ext cx="4261154" cy="4351338"/>
          </a:xfrm>
        </p:spPr>
      </p:pic>
    </p:spTree>
    <p:extLst>
      <p:ext uri="{BB962C8B-B14F-4D97-AF65-F5344CB8AC3E}">
        <p14:creationId xmlns:p14="http://schemas.microsoft.com/office/powerpoint/2010/main" val="27247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809"/>
            <a:ext cx="12192000" cy="8270543"/>
          </a:xfrm>
        </p:spPr>
      </p:pic>
    </p:spTree>
    <p:extLst>
      <p:ext uri="{BB962C8B-B14F-4D97-AF65-F5344CB8AC3E}">
        <p14:creationId xmlns:p14="http://schemas.microsoft.com/office/powerpoint/2010/main" val="26906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56394"/>
          </a:xfrm>
        </p:spPr>
      </p:pic>
    </p:spTree>
    <p:extLst>
      <p:ext uri="{BB962C8B-B14F-4D97-AF65-F5344CB8AC3E}">
        <p14:creationId xmlns:p14="http://schemas.microsoft.com/office/powerpoint/2010/main" val="28235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1819"/>
            <a:ext cx="10515600" cy="5202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Здравствуйте, меня зовут Витаминка.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		Я из волшебной страны    	Витаминии. Мне очень грустно ,  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   потому что я не могу найти своих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 друзей! Помогите мне, пожалуйста!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-109181"/>
            <a:ext cx="9048466" cy="7124130"/>
          </a:xfrm>
        </p:spPr>
      </p:pic>
    </p:spTree>
    <p:extLst>
      <p:ext uri="{BB962C8B-B14F-4D97-AF65-F5344CB8AC3E}">
        <p14:creationId xmlns:p14="http://schemas.microsoft.com/office/powerpoint/2010/main" val="1977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5057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6967182"/>
          </a:xfrm>
        </p:spPr>
      </p:pic>
    </p:spTree>
    <p:extLst>
      <p:ext uri="{BB962C8B-B14F-4D97-AF65-F5344CB8AC3E}">
        <p14:creationId xmlns:p14="http://schemas.microsoft.com/office/powerpoint/2010/main" val="6451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12" y="0"/>
            <a:ext cx="12424012" cy="6858000"/>
          </a:xfrm>
        </p:spPr>
      </p:pic>
    </p:spTree>
    <p:extLst>
      <p:ext uri="{BB962C8B-B14F-4D97-AF65-F5344CB8AC3E}">
        <p14:creationId xmlns:p14="http://schemas.microsoft.com/office/powerpoint/2010/main" val="1706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863"/>
            <a:ext cx="4934217" cy="3225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0" y="3429817"/>
            <a:ext cx="4753970" cy="3398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48188"/>
            <a:ext cx="4602983" cy="3381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92" y="2364078"/>
            <a:ext cx="4337171" cy="3429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77"/>
            <a:ext cx="47221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74523"/>
          </a:xfrm>
        </p:spPr>
      </p:pic>
    </p:spTree>
    <p:extLst>
      <p:ext uri="{BB962C8B-B14F-4D97-AF65-F5344CB8AC3E}">
        <p14:creationId xmlns:p14="http://schemas.microsoft.com/office/powerpoint/2010/main" val="29063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17</Words>
  <Application>Microsoft Office PowerPoint</Application>
  <PresentationFormat>Широкоэкранный</PresentationFormat>
  <Paragraphs>11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 С</vt:lpstr>
      <vt:lpstr>Витамин Д</vt:lpstr>
      <vt:lpstr>Витамин Е</vt:lpstr>
      <vt:lpstr>Витамин Б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Черкашина</dc:creator>
  <cp:lastModifiedBy>user</cp:lastModifiedBy>
  <cp:revision>36</cp:revision>
  <dcterms:created xsi:type="dcterms:W3CDTF">2016-11-16T12:26:13Z</dcterms:created>
  <dcterms:modified xsi:type="dcterms:W3CDTF">2016-12-03T11:10:03Z</dcterms:modified>
</cp:coreProperties>
</file>