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64" r:id="rId4"/>
    <p:sldId id="284" r:id="rId5"/>
    <p:sldId id="258" r:id="rId6"/>
    <p:sldId id="259" r:id="rId7"/>
    <p:sldId id="260" r:id="rId8"/>
    <p:sldId id="267" r:id="rId9"/>
    <p:sldId id="261" r:id="rId10"/>
    <p:sldId id="273" r:id="rId11"/>
    <p:sldId id="262" r:id="rId12"/>
    <p:sldId id="275" r:id="rId13"/>
    <p:sldId id="279" r:id="rId14"/>
    <p:sldId id="285" r:id="rId15"/>
    <p:sldId id="281" r:id="rId16"/>
    <p:sldId id="269" r:id="rId17"/>
    <p:sldId id="270" r:id="rId18"/>
    <p:sldId id="271" r:id="rId19"/>
    <p:sldId id="282" r:id="rId20"/>
    <p:sldId id="272" r:id="rId21"/>
    <p:sldId id="283" r:id="rId22"/>
    <p:sldId id="278" r:id="rId23"/>
    <p:sldId id="257" r:id="rId24"/>
    <p:sldId id="287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bs.twimg.com/media/CATl9cPVEAAr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юбовь\Desktop\картинки к занятию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857232"/>
            <a:ext cx="5328592" cy="554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овь\Desktop\картинки к занятию\893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243"/>
            <a:ext cx="5112568" cy="681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c.pics.livejournal.com/lenoran/747856/1887/188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37" y="332657"/>
            <a:ext cx="5732526" cy="309634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348880"/>
            <a:ext cx="4470006" cy="4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Любовь\Desktop\картинки к занятию\7ApkOXDVC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619048" cy="457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Любовь\Desktop\картинки к занятию\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158135" cy="4758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c.pics.livejournal.com/lenoran/747856/1887/188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37" y="332657"/>
            <a:ext cx="5732526" cy="309634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492896"/>
            <a:ext cx="4316888" cy="40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бовь\Desktop\картинки к занятию\spor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04699"/>
            <a:ext cx="7848871" cy="396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юбовь\Desktop\картинки к занятию\ce7ed94cbe3dc4e52a4ee64897004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52849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юбовь\Desktop\картинки к занятию\hq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170400" cy="537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овь\Desktop\картинки к занятию\ce7ed94cbe3dc4e52a4ee64897004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318030" cy="3286148"/>
          </a:xfrm>
          <a:prstGeom prst="rect">
            <a:avLst/>
          </a:prstGeom>
          <a:noFill/>
        </p:spPr>
      </p:pic>
      <p:pic>
        <p:nvPicPr>
          <p:cNvPr id="3" name="Picture 2" descr="C:\Users\Любовь\Desktop\картинки к занятию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07120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5072098" cy="59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Картинки по запросу картинки полезные продукты п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www.2-15.kiev.ua/upload/news/news_20140919_155618_141113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552728" cy="5242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c.pics.livejournal.com/lenoran/747856/1887/188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5732526" cy="3096344"/>
          </a:xfrm>
          <a:prstGeom prst="rect">
            <a:avLst/>
          </a:prstGeom>
          <a:noFill/>
        </p:spPr>
      </p:pic>
      <p:pic>
        <p:nvPicPr>
          <p:cNvPr id="4" name="Рисунок 3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4104456" cy="427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овь\Desktop\картинки к занятию\893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243"/>
            <a:ext cx="5112568" cy="681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272808" cy="5921402"/>
          </a:xfrm>
        </p:spPr>
      </p:pic>
      <p:pic>
        <p:nvPicPr>
          <p:cNvPr id="6" name="Рисунок 5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20955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adik-znayka.dp.ua/wp-content/uploads/2015/02/97468568_qweq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bs.twimg.com/media/CATl9cPVEAAr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овь\Desktop\картинки к занятию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600865" cy="425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8550"/>
            <a:ext cx="5184576" cy="60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00042"/>
            <a:ext cx="5543009" cy="60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Любовь\Desktop\картинки к занятию\скачанные файл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704856" cy="528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840263" cy="46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Любовь\Desktop\картинки к занятию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680520" cy="3241694"/>
          </a:xfrm>
          <a:prstGeom prst="rect">
            <a:avLst/>
          </a:prstGeom>
          <a:noFill/>
        </p:spPr>
      </p:pic>
      <p:pic>
        <p:nvPicPr>
          <p:cNvPr id="10243" name="Picture 3" descr="C:\Users\Любовь\Desktop\картинки к занятию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487472" cy="2454452"/>
          </a:xfrm>
          <a:prstGeom prst="rect">
            <a:avLst/>
          </a:prstGeom>
          <a:noFill/>
        </p:spPr>
      </p:pic>
      <p:pic>
        <p:nvPicPr>
          <p:cNvPr id="10242" name="Picture 2" descr="C:\Users\Любовь\Desktop\картинки к занятию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2568077" cy="26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овь\Desktop\картинки к занятию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4135348" cy="373894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14356"/>
            <a:ext cx="3203848" cy="30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Любовь\Desktop\картинки к занятию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4896544" cy="2072160"/>
          </a:xfrm>
          <a:prstGeom prst="rect">
            <a:avLst/>
          </a:prstGeom>
          <a:noFill/>
        </p:spPr>
      </p:pic>
      <p:pic>
        <p:nvPicPr>
          <p:cNvPr id="6150" name="Picture 6" descr="C:\Users\Любовь\Desktop\картинки к занятию\скачанные файлы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3034427" cy="2528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47</cp:revision>
  <dcterms:created xsi:type="dcterms:W3CDTF">2016-04-09T15:09:53Z</dcterms:created>
  <dcterms:modified xsi:type="dcterms:W3CDTF">2016-04-16T08:52:06Z</dcterms:modified>
</cp:coreProperties>
</file>